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D7A161-6F6F-A005-3D03-BB063F5EAB6C}" v="20" dt="2023-10-13T20:29:42.706"/>
    <p1510:client id="{97BBCAE7-9251-A086-7A69-DC29588FFC4D}" v="4" dt="2021-01-08T18:21:45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elin Coe 22932" userId="S::kaelincoe@charisstudent.org::5e5f689c-502c-479f-a7b7-bccf069957f1" providerId="AD" clId="Web-{0DD7A161-6F6F-A005-3D03-BB063F5EAB6C}"/>
    <pc:docChg chg="modSld">
      <pc:chgData name="Kaelin Coe 22932" userId="S::kaelincoe@charisstudent.org::5e5f689c-502c-479f-a7b7-bccf069957f1" providerId="AD" clId="Web-{0DD7A161-6F6F-A005-3D03-BB063F5EAB6C}" dt="2023-10-13T20:29:36.316" v="2"/>
      <pc:docMkLst>
        <pc:docMk/>
      </pc:docMkLst>
      <pc:sldChg chg="addSp delSp">
        <pc:chgData name="Kaelin Coe 22932" userId="S::kaelincoe@charisstudent.org::5e5f689c-502c-479f-a7b7-bccf069957f1" providerId="AD" clId="Web-{0DD7A161-6F6F-A005-3D03-BB063F5EAB6C}" dt="2023-10-13T20:29:36.316" v="2"/>
        <pc:sldMkLst>
          <pc:docMk/>
          <pc:sldMk cId="188306688" sldId="257"/>
        </pc:sldMkLst>
        <pc:spChg chg="del">
          <ac:chgData name="Kaelin Coe 22932" userId="S::kaelincoe@charisstudent.org::5e5f689c-502c-479f-a7b7-bccf069957f1" providerId="AD" clId="Web-{0DD7A161-6F6F-A005-3D03-BB063F5EAB6C}" dt="2023-10-13T20:29:27.597" v="0"/>
          <ac:spMkLst>
            <pc:docMk/>
            <pc:sldMk cId="188306688" sldId="257"/>
            <ac:spMk id="88" creationId="{00000000-0000-0000-0000-000000000000}"/>
          </ac:spMkLst>
        </pc:spChg>
        <pc:grpChg chg="add del">
          <ac:chgData name="Kaelin Coe 22932" userId="S::kaelincoe@charisstudent.org::5e5f689c-502c-479f-a7b7-bccf069957f1" providerId="AD" clId="Web-{0DD7A161-6F6F-A005-3D03-BB063F5EAB6C}" dt="2023-10-13T20:29:36.316" v="2"/>
          <ac:grpSpMkLst>
            <pc:docMk/>
            <pc:sldMk cId="188306688" sldId="257"/>
            <ac:grpSpMk id="21" creationId="{00000000-0000-0000-0000-000000000000}"/>
          </ac:grpSpMkLst>
        </pc:grpChg>
      </pc:sldChg>
    </pc:docChg>
  </pc:docChgLst>
  <pc:docChgLst>
    <pc:chgData name="Mark Tomaszewski 15555" userId="S::marktomaszewski@charisstudent.org::20cd8938-186f-478d-ac80-d3f9eda51a1b" providerId="AD" clId="Web-{97BBCAE7-9251-A086-7A69-DC29588FFC4D}"/>
    <pc:docChg chg="modSld">
      <pc:chgData name="Mark Tomaszewski 15555" userId="S::marktomaszewski@charisstudent.org::20cd8938-186f-478d-ac80-d3f9eda51a1b" providerId="AD" clId="Web-{97BBCAE7-9251-A086-7A69-DC29588FFC4D}" dt="2021-01-08T18:21:45.012" v="3" actId="20577"/>
      <pc:docMkLst>
        <pc:docMk/>
      </pc:docMkLst>
      <pc:sldChg chg="modSp">
        <pc:chgData name="Mark Tomaszewski 15555" userId="S::marktomaszewski@charisstudent.org::20cd8938-186f-478d-ac80-d3f9eda51a1b" providerId="AD" clId="Web-{97BBCAE7-9251-A086-7A69-DC29588FFC4D}" dt="2021-01-08T18:21:45.012" v="3" actId="20577"/>
        <pc:sldMkLst>
          <pc:docMk/>
          <pc:sldMk cId="188306688" sldId="257"/>
        </pc:sldMkLst>
        <pc:spChg chg="mod">
          <ac:chgData name="Mark Tomaszewski 15555" userId="S::marktomaszewski@charisstudent.org::20cd8938-186f-478d-ac80-d3f9eda51a1b" providerId="AD" clId="Web-{97BBCAE7-9251-A086-7A69-DC29588FFC4D}" dt="2021-01-08T18:21:39.840" v="2" actId="20577"/>
          <ac:spMkLst>
            <pc:docMk/>
            <pc:sldMk cId="188306688" sldId="257"/>
            <ac:spMk id="83" creationId="{00000000-0000-0000-0000-000000000000}"/>
          </ac:spMkLst>
        </pc:spChg>
        <pc:spChg chg="mod">
          <ac:chgData name="Mark Tomaszewski 15555" userId="S::marktomaszewski@charisstudent.org::20cd8938-186f-478d-ac80-d3f9eda51a1b" providerId="AD" clId="Web-{97BBCAE7-9251-A086-7A69-DC29588FFC4D}" dt="2021-01-08T18:18:44.478" v="0" actId="20577"/>
          <ac:spMkLst>
            <pc:docMk/>
            <pc:sldMk cId="188306688" sldId="257"/>
            <ac:spMk id="84" creationId="{00000000-0000-0000-0000-000000000000}"/>
          </ac:spMkLst>
        </pc:spChg>
        <pc:spChg chg="mod">
          <ac:chgData name="Mark Tomaszewski 15555" userId="S::marktomaszewski@charisstudent.org::20cd8938-186f-478d-ac80-d3f9eda51a1b" providerId="AD" clId="Web-{97BBCAE7-9251-A086-7A69-DC29588FFC4D}" dt="2021-01-08T18:21:45.012" v="3" actId="20577"/>
          <ac:spMkLst>
            <pc:docMk/>
            <pc:sldMk cId="188306688" sldId="257"/>
            <ac:spMk id="19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B0421E6-EF89-433F-9985-0E35E3387481}" type="datetimeFigureOut">
              <a:rPr lang="en-US" smtClean="0"/>
              <a:pPr/>
              <a:t>10/13/2023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5E8D179-CBE4-445C-8173-D9256A8708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44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6612">
              <a:defRPr/>
            </a:pPr>
            <a:fld id="{28529644-27C0-4655-9503-40E917BF2C41}" type="slidenum">
              <a:rPr lang="en-US" sz="1900" kern="0">
                <a:solidFill>
                  <a:sysClr val="windowText" lastClr="000000"/>
                </a:solidFill>
              </a:rPr>
              <a:pPr defTabSz="966612">
                <a:defRPr/>
              </a:pPr>
              <a:t>1</a:t>
            </a:fld>
            <a:endParaRPr lang="en-US" sz="1900" kern="0">
              <a:solidFill>
                <a:sysClr val="windowText" lastClr="000000"/>
              </a:solidFill>
            </a:endParaRPr>
          </a:p>
        </p:txBody>
      </p:sp>
      <p:sp>
        <p:nvSpPr>
          <p:cNvPr id="97283" name="Rectangle 7"/>
          <p:cNvSpPr txBox="1">
            <a:spLocks noGrp="1" noChangeArrowheads="1"/>
          </p:cNvSpPr>
          <p:nvPr/>
        </p:nvSpPr>
        <p:spPr bwMode="auto">
          <a:xfrm>
            <a:off x="4032740" y="9905441"/>
            <a:ext cx="3080954" cy="517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238" tIns="50123" rIns="100238" bIns="50123" anchor="b"/>
          <a:lstStyle/>
          <a:p>
            <a:pPr algn="r" defTabSz="1001854">
              <a:defRPr/>
            </a:pPr>
            <a:fld id="{0C7B8A1B-A169-42ED-96E3-CF5B68CF2C7A}" type="slidenum">
              <a:rPr lang="en-US" sz="1400" kern="0">
                <a:solidFill>
                  <a:sysClr val="windowText" lastClr="000000"/>
                </a:solidFill>
              </a:rPr>
              <a:pPr algn="r" defTabSz="1001854">
                <a:defRPr/>
              </a:pPr>
              <a:t>1</a:t>
            </a:fld>
            <a:endParaRPr lang="en-US" sz="1400" kern="0">
              <a:solidFill>
                <a:sysClr val="windowText" lastClr="000000"/>
              </a:solidFill>
            </a:endParaRPr>
          </a:p>
        </p:txBody>
      </p:sp>
      <p:sp>
        <p:nvSpPr>
          <p:cNvPr id="972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963" y="781050"/>
            <a:ext cx="6953250" cy="3911600"/>
          </a:xfrm>
          <a:ln/>
        </p:spPr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8494" y="4950911"/>
            <a:ext cx="5216709" cy="4690336"/>
          </a:xfrm>
          <a:noFill/>
          <a:ln/>
        </p:spPr>
        <p:txBody>
          <a:bodyPr lIns="100238" tIns="50123" rIns="100238" bIns="50123"/>
          <a:lstStyle/>
          <a:p>
            <a:pPr eaLnBrk="1" hangingPunct="1"/>
            <a:endParaRPr lang="en-US" noProof="1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73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2" y="0"/>
            <a:ext cx="12191997" cy="5803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9" name="Rechteck 8"/>
          <p:cNvSpPr/>
          <p:nvPr userDrawn="1"/>
        </p:nvSpPr>
        <p:spPr bwMode="auto">
          <a:xfrm flipV="1">
            <a:off x="2" y="5803200"/>
            <a:ext cx="12191997" cy="1054800"/>
          </a:xfrm>
          <a:prstGeom prst="rect">
            <a:avLst/>
          </a:prstGeom>
          <a:solidFill>
            <a:srgbClr val="EAEAEA"/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6" name="Textfeld 5"/>
          <p:cNvSpPr txBox="1"/>
          <p:nvPr userDrawn="1"/>
        </p:nvSpPr>
        <p:spPr>
          <a:xfrm>
            <a:off x="-104515" y="-21292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1044512" y="2"/>
            <a:ext cx="10102979" cy="3741441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000" b="0" cap="all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" name="Textplatzhalter 2"/>
          <p:cNvSpPr>
            <a:spLocks noGrp="1"/>
          </p:cNvSpPr>
          <p:nvPr>
            <p:ph type="body" idx="1"/>
          </p:nvPr>
        </p:nvSpPr>
        <p:spPr>
          <a:xfrm>
            <a:off x="1044512" y="3741443"/>
            <a:ext cx="10102979" cy="2061759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B2B2B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80393" y="6152561"/>
            <a:ext cx="6829707" cy="360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16320" y="6152561"/>
            <a:ext cx="914427" cy="360000"/>
          </a:xfrm>
        </p:spPr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4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58660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ellenplatzhalter 3"/>
          <p:cNvSpPr>
            <a:spLocks noGrp="1"/>
          </p:cNvSpPr>
          <p:nvPr>
            <p:ph type="tbl" sz="quarter" idx="14"/>
          </p:nvPr>
        </p:nvSpPr>
        <p:spPr>
          <a:xfrm>
            <a:off x="539821" y="1555750"/>
            <a:ext cx="11110771" cy="424815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38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146926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4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D9D9D9"/>
          </a:solidFill>
          <a:ln w="12700">
            <a:noFill/>
            <a:round/>
            <a:headEnd/>
            <a:tailEnd/>
          </a:ln>
        </p:spPr>
        <p:txBody>
          <a:bodyPr rot="0" spcFirstLastPara="0" vert="horz" wrap="square" lIns="91431" tIns="45715" rIns="91431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45" name="Inhaltsplatzhalter 2"/>
          <p:cNvSpPr>
            <a:spLocks noGrp="1"/>
          </p:cNvSpPr>
          <p:nvPr>
            <p:ph idx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93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 w="12700">
            <a:noFill/>
            <a:round/>
            <a:headEnd/>
            <a:tailEnd/>
          </a:ln>
        </p:spPr>
        <p:txBody>
          <a:bodyPr rot="0" spcFirstLastPara="0" vert="horz" wrap="square" lIns="91431" tIns="45715" rIns="91431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A6A6A6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>
                <a:solidFill>
                  <a:srgbClr val="D9D9D9"/>
                </a:solidFill>
              </a:defRPr>
            </a:lvl1pPr>
            <a:lvl2pPr>
              <a:defRPr>
                <a:solidFill>
                  <a:srgbClr val="D9D9D9"/>
                </a:solidFill>
              </a:defRPr>
            </a:lvl2pPr>
            <a:lvl3pPr>
              <a:defRPr>
                <a:solidFill>
                  <a:srgbClr val="D9D9D9"/>
                </a:solidFill>
              </a:defRPr>
            </a:lvl3pPr>
            <a:lvl4pPr>
              <a:defRPr>
                <a:solidFill>
                  <a:srgbClr val="D9D9D9"/>
                </a:solidFill>
              </a:defRPr>
            </a:lvl4pPr>
            <a:lvl5pPr>
              <a:defRPr>
                <a:solidFill>
                  <a:srgbClr val="D9D9D9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49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C8303F"/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>
                <a:solidFill>
                  <a:srgbClr val="DDDDDD"/>
                </a:solidFill>
              </a:defRPr>
            </a:lvl1pPr>
            <a:lvl2pPr>
              <a:defRPr>
                <a:solidFill>
                  <a:srgbClr val="DDDDDD"/>
                </a:solidFill>
              </a:defRPr>
            </a:lvl2pPr>
            <a:lvl3pPr>
              <a:defRPr>
                <a:solidFill>
                  <a:srgbClr val="DDDDDD"/>
                </a:solidFill>
              </a:defRPr>
            </a:lvl3pPr>
            <a:lvl4pPr>
              <a:defRPr>
                <a:solidFill>
                  <a:srgbClr val="DDDDDD"/>
                </a:solidFill>
              </a:defRPr>
            </a:lvl4pPr>
            <a:lvl5pPr>
              <a:defRPr>
                <a:solidFill>
                  <a:srgbClr val="DDDDDD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6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 flipV="1">
            <a:off x="2" y="5803200"/>
            <a:ext cx="12191997" cy="1054800"/>
          </a:xfrm>
          <a:prstGeom prst="rect">
            <a:avLst/>
          </a:prstGeom>
          <a:solidFill>
            <a:srgbClr val="EAEAEA"/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2" y="0"/>
            <a:ext cx="12191997" cy="5803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044512" y="2"/>
            <a:ext cx="10102979" cy="3741441"/>
          </a:xfrm>
        </p:spPr>
        <p:txBody>
          <a:bodyPr anchor="b" anchorCtr="0">
            <a:noAutofit/>
          </a:bodyPr>
          <a:lstStyle>
            <a:lvl1pPr algn="ctr">
              <a:lnSpc>
                <a:spcPct val="80000"/>
              </a:lnSpc>
              <a:defRPr sz="7000" b="0" cap="all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4" name="Textplatzhalter 2"/>
          <p:cNvSpPr>
            <a:spLocks noGrp="1"/>
          </p:cNvSpPr>
          <p:nvPr>
            <p:ph type="body" idx="1"/>
          </p:nvPr>
        </p:nvSpPr>
        <p:spPr>
          <a:xfrm>
            <a:off x="1044512" y="3741443"/>
            <a:ext cx="10102979" cy="2061759"/>
          </a:xfrm>
        </p:spPr>
        <p:txBody>
          <a:bodyPr anchor="t" anchorCtr="0"/>
          <a:lstStyle>
            <a:lvl1pPr marL="0" indent="0" algn="ctr">
              <a:lnSpc>
                <a:spcPct val="80000"/>
              </a:lnSpc>
              <a:buNone/>
              <a:defRPr sz="3200">
                <a:solidFill>
                  <a:srgbClr val="B2B2B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9177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 flipV="1">
            <a:off x="2" y="5803200"/>
            <a:ext cx="12191997" cy="1054800"/>
          </a:xfrm>
          <a:prstGeom prst="rect">
            <a:avLst/>
          </a:prstGeom>
          <a:solidFill>
            <a:srgbClr val="EAEAEA"/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2" y="0"/>
            <a:ext cx="12191997" cy="5803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80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044512" y="0"/>
            <a:ext cx="10102979" cy="3248366"/>
          </a:xfrm>
        </p:spPr>
        <p:txBody>
          <a:bodyPr anchor="b" anchorCtr="0">
            <a:noAutofit/>
          </a:bodyPr>
          <a:lstStyle>
            <a:lvl1pPr algn="ctr">
              <a:lnSpc>
                <a:spcPct val="80000"/>
              </a:lnSpc>
              <a:defRPr sz="7000" b="0" cap="all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4" name="Textplatzhalter 2"/>
          <p:cNvSpPr>
            <a:spLocks noGrp="1"/>
          </p:cNvSpPr>
          <p:nvPr>
            <p:ph type="body" idx="1"/>
          </p:nvPr>
        </p:nvSpPr>
        <p:spPr>
          <a:xfrm>
            <a:off x="1044512" y="3248366"/>
            <a:ext cx="10102979" cy="2554834"/>
          </a:xfrm>
        </p:spPr>
        <p:txBody>
          <a:bodyPr anchor="t" anchorCtr="0"/>
          <a:lstStyle>
            <a:lvl1pPr marL="0" indent="0" algn="ctr">
              <a:lnSpc>
                <a:spcPct val="80000"/>
              </a:lnSpc>
              <a:buNone/>
              <a:defRPr sz="3200">
                <a:solidFill>
                  <a:srgbClr val="B2B2B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7257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8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04786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6320" y="1483952"/>
            <a:ext cx="7287096" cy="4319248"/>
          </a:xfrm>
          <a:noFill/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18486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6321" y="1483952"/>
            <a:ext cx="5363247" cy="4319248"/>
          </a:xfrm>
          <a:noFill/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79274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6287015" y="410830"/>
            <a:ext cx="5364103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906" y="1483952"/>
            <a:ext cx="5363247" cy="4319248"/>
          </a:xfrm>
          <a:noFill/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286905" y="942478"/>
            <a:ext cx="5364000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100136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6320" y="1483952"/>
            <a:ext cx="3050304" cy="4319248"/>
          </a:xfrm>
          <a:noFill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62371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75544" y="1483952"/>
            <a:ext cx="2864000" cy="4319248"/>
          </a:xfrm>
          <a:noFill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12067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6321" y="410830"/>
            <a:ext cx="11134799" cy="107312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6321" y="1483952"/>
            <a:ext cx="11134799" cy="4247998"/>
          </a:xfrm>
          <a:prstGeom prst="rect">
            <a:avLst/>
          </a:prstGeom>
        </p:spPr>
        <p:txBody>
          <a:bodyPr vert="horz" lIns="1080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780393" y="6152561"/>
            <a:ext cx="682970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200">
                <a:solidFill>
                  <a:srgbClr val="7F7F7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320" y="6152561"/>
            <a:ext cx="91442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fld id="{75A4F164-3A46-4CEE-A25C-CA523D5E42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5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3050" indent="-273050" algn="l" defTabSz="914400" rtl="0" eaLnBrk="1" latinLnBrk="0" hangingPunct="1"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808038" indent="-273050" algn="l" defTabSz="914400" rtl="0" eaLnBrk="1" latinLnBrk="0" hangingPunct="1">
        <a:spcBef>
          <a:spcPts val="0"/>
        </a:spcBef>
        <a:spcAft>
          <a:spcPts val="10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081088" indent="-177800" algn="l" defTabSz="914400" rtl="0" eaLnBrk="1" latinLnBrk="0" hangingPunct="1">
        <a:spcBef>
          <a:spcPts val="0"/>
        </a:spcBef>
        <a:spcAft>
          <a:spcPts val="10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1436688" indent="-177800" algn="l" defTabSz="914400" rtl="0" eaLnBrk="1" latinLnBrk="0" hangingPunct="1">
        <a:spcBef>
          <a:spcPts val="0"/>
        </a:spcBef>
        <a:spcAft>
          <a:spcPts val="1000"/>
        </a:spcAft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1793875" indent="-179388" algn="l" defTabSz="914400" rtl="0" eaLnBrk="1" latinLnBrk="0" hangingPunct="1">
        <a:spcBef>
          <a:spcPts val="0"/>
        </a:spcBef>
        <a:spcAft>
          <a:spcPts val="1000"/>
        </a:spcAft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el 18"/>
          <p:cNvSpPr>
            <a:spLocks noGrp="1"/>
          </p:cNvSpPr>
          <p:nvPr>
            <p:ph type="title"/>
          </p:nvPr>
        </p:nvSpPr>
        <p:spPr bwMode="gray">
          <a:xfrm>
            <a:off x="516321" y="410830"/>
            <a:ext cx="11134799" cy="43696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US" noProof="1"/>
              <a:t>BUSINESS MODEL GENERATION CANVAS</a:t>
            </a:r>
            <a:endParaRPr lang="en-US"/>
          </a:p>
        </p:txBody>
      </p:sp>
      <p:grpSp>
        <p:nvGrpSpPr>
          <p:cNvPr id="2" name="Gruppieren 1"/>
          <p:cNvGrpSpPr/>
          <p:nvPr/>
        </p:nvGrpSpPr>
        <p:grpSpPr bwMode="gray">
          <a:xfrm>
            <a:off x="1394363" y="1091212"/>
            <a:ext cx="9014094" cy="4675576"/>
            <a:chOff x="405053" y="1554774"/>
            <a:chExt cx="8333285" cy="4248427"/>
          </a:xfrm>
        </p:grpSpPr>
        <p:sp>
          <p:nvSpPr>
            <p:cNvPr id="58" name="Rechteck 57"/>
            <p:cNvSpPr/>
            <p:nvPr/>
          </p:nvSpPr>
          <p:spPr bwMode="gray">
            <a:xfrm>
              <a:off x="405053" y="1555201"/>
              <a:ext cx="8333285" cy="4247999"/>
            </a:xfrm>
            <a:prstGeom prst="rect">
              <a:avLst/>
            </a:prstGeom>
            <a:noFill/>
            <a:ln w="12700">
              <a:solidFill>
                <a:srgbClr val="FFC000"/>
              </a:solidFill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59" name="Gruppieren 58"/>
            <p:cNvGrpSpPr/>
            <p:nvPr/>
          </p:nvGrpSpPr>
          <p:grpSpPr bwMode="gray">
            <a:xfrm>
              <a:off x="4409675" y="1554774"/>
              <a:ext cx="324042" cy="4248427"/>
              <a:chOff x="5879206" y="1555200"/>
              <a:chExt cx="432000" cy="4248000"/>
            </a:xfrm>
          </p:grpSpPr>
          <p:grpSp>
            <p:nvGrpSpPr>
              <p:cNvPr id="60" name="Gruppieren 59"/>
              <p:cNvGrpSpPr/>
              <p:nvPr/>
            </p:nvGrpSpPr>
            <p:grpSpPr bwMode="gray">
              <a:xfrm>
                <a:off x="6023206" y="1555200"/>
                <a:ext cx="144000" cy="4248000"/>
                <a:chOff x="3060000" y="1555200"/>
                <a:chExt cx="144000" cy="4248000"/>
              </a:xfrm>
            </p:grpSpPr>
            <p:sp>
              <p:nvSpPr>
                <p:cNvPr id="68" name="Rechteck 67"/>
                <p:cNvSpPr/>
                <p:nvPr/>
              </p:nvSpPr>
              <p:spPr bwMode="gray">
                <a:xfrm>
                  <a:off x="3060000" y="1555200"/>
                  <a:ext cx="144000" cy="4248000"/>
                </a:xfrm>
                <a:prstGeom prst="rect">
                  <a:avLst/>
                </a:prstGeom>
                <a:noFill/>
                <a:ln w="12700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rtlCol="0" anchor="ctr"/>
                <a:lstStyle/>
                <a:p>
                  <a:pPr algn="ctr"/>
                  <a:endParaRPr lang="en-US" kern="0">
                    <a:solidFill>
                      <a:sysClr val="windowText" lastClr="000000"/>
                    </a:solidFill>
                  </a:endParaRPr>
                </a:p>
              </p:txBody>
            </p:sp>
            <p:cxnSp>
              <p:nvCxnSpPr>
                <p:cNvPr id="69" name="Gerade Verbindung 68"/>
                <p:cNvCxnSpPr>
                  <a:stCxn id="68" idx="0"/>
                  <a:endCxn id="68" idx="2"/>
                </p:cNvCxnSpPr>
                <p:nvPr/>
              </p:nvCxnSpPr>
              <p:spPr bwMode="gray">
                <a:xfrm>
                  <a:off x="3132000" y="1555200"/>
                  <a:ext cx="0" cy="4248000"/>
                </a:xfrm>
                <a:prstGeom prst="line">
                  <a:avLst/>
                </a:prstGeom>
                <a:ln>
                  <a:solidFill>
                    <a:srgbClr val="B2B2B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uppieren 60"/>
              <p:cNvGrpSpPr/>
              <p:nvPr/>
            </p:nvGrpSpPr>
            <p:grpSpPr bwMode="gray">
              <a:xfrm>
                <a:off x="5879206" y="1555200"/>
                <a:ext cx="432000" cy="4248000"/>
                <a:chOff x="5879206" y="1555200"/>
                <a:chExt cx="432000" cy="4248000"/>
              </a:xfrm>
            </p:grpSpPr>
            <p:grpSp>
              <p:nvGrpSpPr>
                <p:cNvPr id="62" name="Gruppieren 61"/>
                <p:cNvGrpSpPr/>
                <p:nvPr/>
              </p:nvGrpSpPr>
              <p:grpSpPr bwMode="gray">
                <a:xfrm>
                  <a:off x="5879206" y="1555200"/>
                  <a:ext cx="144000" cy="4248000"/>
                  <a:chOff x="3060000" y="1555200"/>
                  <a:chExt cx="144000" cy="4248000"/>
                </a:xfrm>
              </p:grpSpPr>
              <p:sp>
                <p:nvSpPr>
                  <p:cNvPr id="66" name="Rechteck 65"/>
                  <p:cNvSpPr/>
                  <p:nvPr/>
                </p:nvSpPr>
                <p:spPr bwMode="gray">
                  <a:xfrm>
                    <a:off x="3060000" y="1555200"/>
                    <a:ext cx="144000" cy="4248000"/>
                  </a:xfrm>
                  <a:prstGeom prst="rect">
                    <a:avLst/>
                  </a:prstGeom>
                  <a:noFill/>
                  <a:ln w="12700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rtlCol="0" anchor="ctr"/>
                  <a:lstStyle/>
                  <a:p>
                    <a:pPr algn="ctr"/>
                    <a:endParaRPr lang="en-US" kern="0">
                      <a:solidFill>
                        <a:sysClr val="windowText" lastClr="000000"/>
                      </a:solidFill>
                    </a:endParaRPr>
                  </a:p>
                </p:txBody>
              </p:sp>
              <p:cxnSp>
                <p:nvCxnSpPr>
                  <p:cNvPr id="67" name="Gerade Verbindung 66"/>
                  <p:cNvCxnSpPr>
                    <a:stCxn id="66" idx="0"/>
                    <a:endCxn id="66" idx="2"/>
                  </p:cNvCxnSpPr>
                  <p:nvPr/>
                </p:nvCxnSpPr>
                <p:spPr bwMode="gray">
                  <a:xfrm>
                    <a:off x="3132000" y="1555200"/>
                    <a:ext cx="0" cy="4248000"/>
                  </a:xfrm>
                  <a:prstGeom prst="line">
                    <a:avLst/>
                  </a:prstGeom>
                  <a:ln>
                    <a:solidFill>
                      <a:srgbClr val="B2B2B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3" name="Gruppieren 62"/>
                <p:cNvGrpSpPr/>
                <p:nvPr/>
              </p:nvGrpSpPr>
              <p:grpSpPr bwMode="gray">
                <a:xfrm>
                  <a:off x="6167206" y="1555200"/>
                  <a:ext cx="144000" cy="4248000"/>
                  <a:chOff x="3060000" y="1555200"/>
                  <a:chExt cx="144000" cy="4248000"/>
                </a:xfrm>
              </p:grpSpPr>
              <p:sp>
                <p:nvSpPr>
                  <p:cNvPr id="64" name="Rechteck 63"/>
                  <p:cNvSpPr/>
                  <p:nvPr/>
                </p:nvSpPr>
                <p:spPr bwMode="gray">
                  <a:xfrm>
                    <a:off x="3060000" y="1555200"/>
                    <a:ext cx="144000" cy="4248000"/>
                  </a:xfrm>
                  <a:prstGeom prst="rect">
                    <a:avLst/>
                  </a:prstGeom>
                  <a:noFill/>
                  <a:ln w="12700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rtlCol="0" anchor="ctr"/>
                  <a:lstStyle/>
                  <a:p>
                    <a:pPr algn="ctr"/>
                    <a:endParaRPr lang="en-US" kern="0">
                      <a:solidFill>
                        <a:sysClr val="windowText" lastClr="000000"/>
                      </a:solidFill>
                    </a:endParaRPr>
                  </a:p>
                </p:txBody>
              </p:sp>
              <p:cxnSp>
                <p:nvCxnSpPr>
                  <p:cNvPr id="65" name="Gerade Verbindung 64"/>
                  <p:cNvCxnSpPr>
                    <a:stCxn id="64" idx="0"/>
                    <a:endCxn id="64" idx="2"/>
                  </p:cNvCxnSpPr>
                  <p:nvPr/>
                </p:nvCxnSpPr>
                <p:spPr bwMode="gray">
                  <a:xfrm>
                    <a:off x="3132000" y="1555200"/>
                    <a:ext cx="0" cy="4248000"/>
                  </a:xfrm>
                  <a:prstGeom prst="line">
                    <a:avLst/>
                  </a:prstGeom>
                  <a:ln>
                    <a:solidFill>
                      <a:srgbClr val="B2B2B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21" name="Gruppieren 20"/>
          <p:cNvGrpSpPr/>
          <p:nvPr/>
        </p:nvGrpSpPr>
        <p:grpSpPr bwMode="gray">
          <a:xfrm>
            <a:off x="540880" y="390322"/>
            <a:ext cx="10697998" cy="6187888"/>
            <a:chOff x="323850" y="1041380"/>
            <a:chExt cx="8496001" cy="5139444"/>
          </a:xfrm>
        </p:grpSpPr>
        <p:cxnSp>
          <p:nvCxnSpPr>
            <p:cNvPr id="42" name="Gerade Verbindung 41"/>
            <p:cNvCxnSpPr/>
            <p:nvPr/>
          </p:nvCxnSpPr>
          <p:spPr bwMode="gray">
            <a:xfrm>
              <a:off x="684000" y="1096292"/>
              <a:ext cx="0" cy="507570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uppieren 42"/>
            <p:cNvGrpSpPr/>
            <p:nvPr/>
          </p:nvGrpSpPr>
          <p:grpSpPr bwMode="gray">
            <a:xfrm>
              <a:off x="323851" y="1096292"/>
              <a:ext cx="8496000" cy="5084532"/>
              <a:chOff x="323851" y="1096292"/>
              <a:chExt cx="8496000" cy="5084532"/>
            </a:xfrm>
          </p:grpSpPr>
          <p:sp>
            <p:nvSpPr>
              <p:cNvPr id="103" name="Rechteck 102"/>
              <p:cNvSpPr/>
              <p:nvPr/>
            </p:nvSpPr>
            <p:spPr bwMode="gray">
              <a:xfrm>
                <a:off x="4571848" y="4783034"/>
                <a:ext cx="4248001" cy="13925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4" name="Rechteck 103"/>
              <p:cNvSpPr/>
              <p:nvPr/>
            </p:nvSpPr>
            <p:spPr bwMode="gray">
              <a:xfrm>
                <a:off x="323851" y="1096294"/>
                <a:ext cx="1699200" cy="370021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5" name="Rechteck 104"/>
              <p:cNvSpPr/>
              <p:nvPr/>
            </p:nvSpPr>
            <p:spPr bwMode="gray">
              <a:xfrm>
                <a:off x="2023051" y="1096292"/>
                <a:ext cx="1699200" cy="185010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6" name="Rechteck 105"/>
              <p:cNvSpPr/>
              <p:nvPr/>
            </p:nvSpPr>
            <p:spPr bwMode="gray">
              <a:xfrm>
                <a:off x="3722251" y="1096294"/>
                <a:ext cx="1699200" cy="370021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7" name="Rechteck 106"/>
              <p:cNvSpPr/>
              <p:nvPr/>
            </p:nvSpPr>
            <p:spPr bwMode="gray">
              <a:xfrm>
                <a:off x="5421451" y="1096293"/>
                <a:ext cx="1699200" cy="185010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8" name="Rechteck 107"/>
              <p:cNvSpPr/>
              <p:nvPr/>
            </p:nvSpPr>
            <p:spPr bwMode="gray">
              <a:xfrm>
                <a:off x="2023049" y="2937933"/>
                <a:ext cx="1699200" cy="185857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09" name="Rechteck 108"/>
              <p:cNvSpPr/>
              <p:nvPr/>
            </p:nvSpPr>
            <p:spPr bwMode="gray">
              <a:xfrm>
                <a:off x="5421449" y="2937934"/>
                <a:ext cx="1699200" cy="185857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10" name="Rechteck 109"/>
              <p:cNvSpPr/>
              <p:nvPr/>
            </p:nvSpPr>
            <p:spPr bwMode="gray">
              <a:xfrm>
                <a:off x="323851" y="4796710"/>
                <a:ext cx="4247997" cy="1384114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111" name="Rechteck 110"/>
              <p:cNvSpPr/>
              <p:nvPr/>
            </p:nvSpPr>
            <p:spPr bwMode="gray">
              <a:xfrm>
                <a:off x="7120651" y="1096292"/>
                <a:ext cx="1699200" cy="3700214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00"/>
                  </a:spcAft>
                </a:pPr>
                <a:endParaRPr lang="en-US" sz="1100" kern="0">
                  <a:solidFill>
                    <a:srgbClr val="7D7D7D"/>
                  </a:solidFill>
                  <a:latin typeface="Calibri Light" panose="020F0302020204030204" pitchFamily="34" charset="0"/>
                </a:endParaRPr>
              </a:p>
            </p:txBody>
          </p:sp>
        </p:grpSp>
        <p:sp>
          <p:nvSpPr>
            <p:cNvPr id="44" name="Rechteck 43"/>
            <p:cNvSpPr/>
            <p:nvPr/>
          </p:nvSpPr>
          <p:spPr bwMode="gray">
            <a:xfrm>
              <a:off x="2023051" y="2946400"/>
              <a:ext cx="1699200" cy="276373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KEY RESOURCES</a:t>
              </a:r>
            </a:p>
          </p:txBody>
        </p:sp>
        <p:sp>
          <p:nvSpPr>
            <p:cNvPr id="45" name="Rechteck 44"/>
            <p:cNvSpPr/>
            <p:nvPr/>
          </p:nvSpPr>
          <p:spPr bwMode="gray">
            <a:xfrm>
              <a:off x="5421451" y="2946400"/>
              <a:ext cx="1699200" cy="257036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CHANNELS</a:t>
              </a:r>
            </a:p>
          </p:txBody>
        </p:sp>
        <p:sp>
          <p:nvSpPr>
            <p:cNvPr id="46" name="Rechteck 45"/>
            <p:cNvSpPr/>
            <p:nvPr/>
          </p:nvSpPr>
          <p:spPr bwMode="gray">
            <a:xfrm>
              <a:off x="323850" y="4788039"/>
              <a:ext cx="4247995" cy="288000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COST STRUCTURE</a:t>
              </a:r>
            </a:p>
          </p:txBody>
        </p:sp>
        <p:sp>
          <p:nvSpPr>
            <p:cNvPr id="47" name="Rechteck 46"/>
            <p:cNvSpPr/>
            <p:nvPr/>
          </p:nvSpPr>
          <p:spPr bwMode="gray">
            <a:xfrm>
              <a:off x="4571845" y="4788039"/>
              <a:ext cx="4247995" cy="288000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REVENUE STREAMS</a:t>
              </a:r>
            </a:p>
          </p:txBody>
        </p:sp>
        <p:sp>
          <p:nvSpPr>
            <p:cNvPr id="48" name="Rechteck 47"/>
            <p:cNvSpPr/>
            <p:nvPr/>
          </p:nvSpPr>
          <p:spPr bwMode="gray">
            <a:xfrm>
              <a:off x="323851" y="1096294"/>
              <a:ext cx="1699200" cy="288000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KEY PARTNERS</a:t>
              </a:r>
            </a:p>
          </p:txBody>
        </p:sp>
        <p:sp>
          <p:nvSpPr>
            <p:cNvPr id="49" name="Rechteck 48"/>
            <p:cNvSpPr/>
            <p:nvPr/>
          </p:nvSpPr>
          <p:spPr bwMode="gray">
            <a:xfrm>
              <a:off x="2023051" y="1096293"/>
              <a:ext cx="1699200" cy="309281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KEY ACTIVITIES</a:t>
              </a:r>
            </a:p>
          </p:txBody>
        </p:sp>
        <p:sp>
          <p:nvSpPr>
            <p:cNvPr id="50" name="Rechteck 49"/>
            <p:cNvSpPr/>
            <p:nvPr/>
          </p:nvSpPr>
          <p:spPr bwMode="gray">
            <a:xfrm>
              <a:off x="3722251" y="1096293"/>
              <a:ext cx="1699200" cy="288001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VALUE PROPOSITION</a:t>
              </a:r>
            </a:p>
          </p:txBody>
        </p:sp>
        <p:sp>
          <p:nvSpPr>
            <p:cNvPr id="51" name="Rechteck 50"/>
            <p:cNvSpPr/>
            <p:nvPr/>
          </p:nvSpPr>
          <p:spPr bwMode="gray">
            <a:xfrm>
              <a:off x="7120651" y="1096294"/>
              <a:ext cx="1699200" cy="288000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CUSTOMER SEGMENTS</a:t>
              </a:r>
            </a:p>
          </p:txBody>
        </p:sp>
        <p:sp>
          <p:nvSpPr>
            <p:cNvPr id="71" name="Rechteck 70"/>
            <p:cNvSpPr/>
            <p:nvPr/>
          </p:nvSpPr>
          <p:spPr bwMode="gray">
            <a:xfrm>
              <a:off x="470707" y="3295585"/>
              <a:ext cx="1504958" cy="212235"/>
            </a:xfrm>
            <a:prstGeom prst="rect">
              <a:avLst/>
            </a:prstGeom>
            <a:solidFill>
              <a:srgbClr val="92D05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rgbClr val="FFFFFF"/>
                  </a:solidFill>
                  <a:latin typeface="Calibri Light" panose="020F0302020204030204" pitchFamily="34" charset="0"/>
                </a:rPr>
                <a:t>Joint/Unspecified Partner</a:t>
              </a:r>
            </a:p>
          </p:txBody>
        </p:sp>
        <p:sp>
          <p:nvSpPr>
            <p:cNvPr id="83" name="Rechteck 82"/>
            <p:cNvSpPr/>
            <p:nvPr/>
          </p:nvSpPr>
          <p:spPr bwMode="gray">
            <a:xfrm>
              <a:off x="3793264" y="3083435"/>
              <a:ext cx="1573559" cy="1597315"/>
            </a:xfrm>
            <a:prstGeom prst="rect">
              <a:avLst/>
            </a:prstGeom>
            <a:solidFill>
              <a:srgbClr val="0070C0"/>
            </a:solidFill>
            <a:ln w="12700">
              <a:noFill/>
              <a:round/>
              <a:headEnd/>
              <a:tailEnd/>
            </a:ln>
          </p:spPr>
          <p:txBody>
            <a:bodyPr lIns="91440" tIns="45720" rIns="91440" bIns="45720" rtlCol="0" anchor="ctr"/>
            <a:lstStyle/>
            <a:p>
              <a:pPr>
                <a:lnSpc>
                  <a:spcPct val="95000"/>
                </a:lnSpc>
                <a:spcAft>
                  <a:spcPts val="800"/>
                </a:spcAft>
                <a:defRPr/>
              </a:pPr>
              <a:r>
                <a:rPr lang="en-US" sz="1000" kern="0" dirty="0">
                  <a:solidFill>
                    <a:srgbClr val="FFFFFF"/>
                  </a:solidFill>
                  <a:latin typeface="Calibri Light"/>
                  <a:cs typeface="Calibri Light"/>
                </a:rPr>
                <a:t>VP-2</a:t>
              </a:r>
            </a:p>
            <a:p>
              <a:pPr>
                <a:lnSpc>
                  <a:spcPct val="95000"/>
                </a:lnSpc>
                <a:spcAft>
                  <a:spcPts val="800"/>
                </a:spcAft>
                <a:defRPr/>
              </a:pPr>
              <a:endParaRPr lang="en-US" sz="1000" kern="0" dirty="0">
                <a:solidFill>
                  <a:srgbClr val="FFFFFF"/>
                </a:solidFill>
                <a:latin typeface="Calibri Light"/>
                <a:cs typeface="Calibri Light"/>
              </a:endParaRPr>
            </a:p>
          </p:txBody>
        </p:sp>
        <p:sp>
          <p:nvSpPr>
            <p:cNvPr id="84" name="Rechteck 83"/>
            <p:cNvSpPr/>
            <p:nvPr/>
          </p:nvSpPr>
          <p:spPr bwMode="gray">
            <a:xfrm>
              <a:off x="3793264" y="1490761"/>
              <a:ext cx="1573559" cy="1447173"/>
            </a:xfrm>
            <a:prstGeom prst="rect">
              <a:avLst/>
            </a:prstGeom>
            <a:solidFill>
              <a:srgbClr val="FFFF00"/>
            </a:solidFill>
            <a:ln w="12700">
              <a:noFill/>
              <a:round/>
              <a:headEnd/>
              <a:tailEnd/>
            </a:ln>
          </p:spPr>
          <p:txBody>
            <a:bodyPr lIns="91440" tIns="45720" rIns="91440" bIns="45720" rtlCol="0" anchor="ctr"/>
            <a:lstStyle/>
            <a:p>
              <a:pPr>
                <a:lnSpc>
                  <a:spcPct val="95000"/>
                </a:lnSpc>
                <a:spcAft>
                  <a:spcPts val="800"/>
                </a:spcAft>
                <a:defRPr/>
              </a:pPr>
              <a:r>
                <a:rPr lang="en-US" sz="1000" b="1" kern="0" dirty="0">
                  <a:latin typeface="Calibri Light" panose="020F0302020204030204" pitchFamily="34" charset="0"/>
                  <a:cs typeface="Calibri Light"/>
                </a:rPr>
                <a:t>VP-1</a:t>
              </a:r>
            </a:p>
          </p:txBody>
        </p:sp>
        <p:sp>
          <p:nvSpPr>
            <p:cNvPr id="85" name="Rechteck 84"/>
            <p:cNvSpPr/>
            <p:nvPr/>
          </p:nvSpPr>
          <p:spPr bwMode="gray">
            <a:xfrm>
              <a:off x="5488422" y="1618593"/>
              <a:ext cx="1573559" cy="252248"/>
            </a:xfrm>
            <a:prstGeom prst="rect">
              <a:avLst/>
            </a:prstGeom>
            <a:solidFill>
              <a:srgbClr val="FFFF0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rgbClr val="000000"/>
                  </a:solidFill>
                  <a:latin typeface="Calibri Light" panose="020F0302020204030204" pitchFamily="34" charset="0"/>
                </a:rPr>
                <a:t>Customer 1 Relationship</a:t>
              </a:r>
              <a:endParaRPr lang="en-US" sz="1000" kern="0" dirty="0">
                <a:solidFill>
                  <a:srgbClr val="000000"/>
                </a:solidFill>
                <a:latin typeface="Calibri Light" panose="020F0302020204030204" pitchFamily="34" charset="0"/>
              </a:endParaRPr>
            </a:p>
          </p:txBody>
        </p:sp>
        <p:sp>
          <p:nvSpPr>
            <p:cNvPr id="86" name="Rechteck 85"/>
            <p:cNvSpPr/>
            <p:nvPr/>
          </p:nvSpPr>
          <p:spPr bwMode="gray">
            <a:xfrm>
              <a:off x="5487042" y="2076256"/>
              <a:ext cx="1573559" cy="252248"/>
            </a:xfrm>
            <a:prstGeom prst="rect">
              <a:avLst/>
            </a:prstGeom>
            <a:solidFill>
              <a:srgbClr val="0070C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chemeClr val="bg1"/>
                  </a:solidFill>
                  <a:latin typeface="Calibri Light" panose="020F0302020204030204" pitchFamily="34" charset="0"/>
                </a:rPr>
                <a:t>Customer 2 Relationship</a:t>
              </a:r>
              <a:endParaRPr lang="en-US" sz="1000" kern="0" dirty="0">
                <a:solidFill>
                  <a:srgbClr val="000000"/>
                </a:solidFill>
                <a:latin typeface="Calibri Light" panose="020F0302020204030204" pitchFamily="34" charset="0"/>
              </a:endParaRPr>
            </a:p>
          </p:txBody>
        </p:sp>
        <p:sp>
          <p:nvSpPr>
            <p:cNvPr id="87" name="Rechteck 86"/>
            <p:cNvSpPr/>
            <p:nvPr/>
          </p:nvSpPr>
          <p:spPr bwMode="gray">
            <a:xfrm>
              <a:off x="5488422" y="2587476"/>
              <a:ext cx="1573559" cy="25224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rgbClr val="000000"/>
                  </a:solidFill>
                  <a:latin typeface="Calibri Light" panose="020F0302020204030204" pitchFamily="34" charset="0"/>
                </a:rPr>
                <a:t>Optional Customer 3</a:t>
              </a:r>
            </a:p>
          </p:txBody>
        </p:sp>
        <p:sp>
          <p:nvSpPr>
            <p:cNvPr id="89" name="Rechteck 88"/>
            <p:cNvSpPr/>
            <p:nvPr/>
          </p:nvSpPr>
          <p:spPr bwMode="gray">
            <a:xfrm>
              <a:off x="7187622" y="1618593"/>
              <a:ext cx="1573559" cy="252248"/>
            </a:xfrm>
            <a:prstGeom prst="rect">
              <a:avLst/>
            </a:prstGeom>
            <a:solidFill>
              <a:srgbClr val="FFFF0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rgbClr val="000000"/>
                  </a:solidFill>
                  <a:latin typeface="Calibri Light" panose="020F0302020204030204" pitchFamily="34" charset="0"/>
                </a:rPr>
                <a:t>Customer 1 Description</a:t>
              </a:r>
            </a:p>
          </p:txBody>
        </p:sp>
        <p:sp>
          <p:nvSpPr>
            <p:cNvPr id="99" name="Rechteck 98"/>
            <p:cNvSpPr/>
            <p:nvPr/>
          </p:nvSpPr>
          <p:spPr bwMode="gray">
            <a:xfrm>
              <a:off x="4639812" y="5332375"/>
              <a:ext cx="1697364" cy="249531"/>
            </a:xfrm>
            <a:prstGeom prst="rect">
              <a:avLst/>
            </a:prstGeom>
            <a:solidFill>
              <a:srgbClr val="FFFF0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latin typeface="Calibri Light" panose="020F0302020204030204" pitchFamily="34" charset="0"/>
                </a:rPr>
                <a:t>Customer 1 Revenue</a:t>
              </a:r>
            </a:p>
          </p:txBody>
        </p:sp>
        <p:sp>
          <p:nvSpPr>
            <p:cNvPr id="101" name="Rechteck 100"/>
            <p:cNvSpPr/>
            <p:nvPr/>
          </p:nvSpPr>
          <p:spPr bwMode="gray">
            <a:xfrm>
              <a:off x="6623244" y="5334056"/>
              <a:ext cx="1573559" cy="252248"/>
            </a:xfrm>
            <a:prstGeom prst="rect">
              <a:avLst/>
            </a:prstGeom>
            <a:solidFill>
              <a:srgbClr val="0070C0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r>
                <a:rPr lang="en-US" sz="1000" b="1" kern="0" dirty="0">
                  <a:solidFill>
                    <a:srgbClr val="FFFFFF"/>
                  </a:solidFill>
                  <a:latin typeface="Calibri Light" panose="020F0302020204030204" pitchFamily="34" charset="0"/>
                </a:rPr>
                <a:t>Customer 2 Revenue</a:t>
              </a:r>
            </a:p>
          </p:txBody>
        </p:sp>
        <p:sp>
          <p:nvSpPr>
            <p:cNvPr id="102" name="Rechteck 101"/>
            <p:cNvSpPr/>
            <p:nvPr/>
          </p:nvSpPr>
          <p:spPr bwMode="gray">
            <a:xfrm>
              <a:off x="5408212" y="1041380"/>
              <a:ext cx="1699200" cy="464266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lIns="108000" tIns="108000" rIns="36000" rtlCol="0" anchor="ctr"/>
            <a:lstStyle/>
            <a:p>
              <a:pPr>
                <a:lnSpc>
                  <a:spcPct val="80000"/>
                </a:lnSpc>
              </a:pP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CUSTOMER</a:t>
              </a:r>
              <a:br>
                <a:rPr lang="en-US" sz="1200" kern="0">
                  <a:solidFill>
                    <a:srgbClr val="000000"/>
                  </a:solidFill>
                  <a:latin typeface="Bebas Neue" panose="020B0506020202020201" pitchFamily="34" charset="0"/>
                </a:rPr>
              </a:br>
              <a:r>
                <a:rPr lang="en-US" sz="1200" kern="0" dirty="0">
                  <a:solidFill>
                    <a:srgbClr val="000000"/>
                  </a:solidFill>
                  <a:latin typeface="Bebas Neue" panose="020B0506020202020201" pitchFamily="34" charset="0"/>
                </a:rPr>
                <a:t>RELATIONSHIPS</a:t>
              </a:r>
            </a:p>
          </p:txBody>
        </p:sp>
      </p:grpSp>
      <p:sp>
        <p:nvSpPr>
          <p:cNvPr id="22" name="Freeform 33"/>
          <p:cNvSpPr>
            <a:spLocks/>
          </p:cNvSpPr>
          <p:nvPr/>
        </p:nvSpPr>
        <p:spPr bwMode="gray">
          <a:xfrm flipH="1">
            <a:off x="10959137" y="527121"/>
            <a:ext cx="187723" cy="234930"/>
          </a:xfrm>
          <a:custGeom>
            <a:avLst/>
            <a:gdLst>
              <a:gd name="T0" fmla="*/ 27 w 90"/>
              <a:gd name="T1" fmla="*/ 47 h 111"/>
              <a:gd name="T2" fmla="*/ 23 w 90"/>
              <a:gd name="T3" fmla="*/ 32 h 111"/>
              <a:gd name="T4" fmla="*/ 23 w 90"/>
              <a:gd name="T5" fmla="*/ 30 h 111"/>
              <a:gd name="T6" fmla="*/ 23 w 90"/>
              <a:gd name="T7" fmla="*/ 27 h 111"/>
              <a:gd name="T8" fmla="*/ 23 w 90"/>
              <a:gd name="T9" fmla="*/ 25 h 111"/>
              <a:gd name="T10" fmla="*/ 23 w 90"/>
              <a:gd name="T11" fmla="*/ 23 h 111"/>
              <a:gd name="T12" fmla="*/ 22 w 90"/>
              <a:gd name="T13" fmla="*/ 21 h 111"/>
              <a:gd name="T14" fmla="*/ 24 w 90"/>
              <a:gd name="T15" fmla="*/ 19 h 111"/>
              <a:gd name="T16" fmla="*/ 23 w 90"/>
              <a:gd name="T17" fmla="*/ 18 h 111"/>
              <a:gd name="T18" fmla="*/ 24 w 90"/>
              <a:gd name="T19" fmla="*/ 17 h 111"/>
              <a:gd name="T20" fmla="*/ 23 w 90"/>
              <a:gd name="T21" fmla="*/ 16 h 111"/>
              <a:gd name="T22" fmla="*/ 24 w 90"/>
              <a:gd name="T23" fmla="*/ 15 h 111"/>
              <a:gd name="T24" fmla="*/ 25 w 90"/>
              <a:gd name="T25" fmla="*/ 14 h 111"/>
              <a:gd name="T26" fmla="*/ 25 w 90"/>
              <a:gd name="T27" fmla="*/ 12 h 111"/>
              <a:gd name="T28" fmla="*/ 24 w 90"/>
              <a:gd name="T29" fmla="*/ 10 h 111"/>
              <a:gd name="T30" fmla="*/ 26 w 90"/>
              <a:gd name="T31" fmla="*/ 10 h 111"/>
              <a:gd name="T32" fmla="*/ 27 w 90"/>
              <a:gd name="T33" fmla="*/ 10 h 111"/>
              <a:gd name="T34" fmla="*/ 27 w 90"/>
              <a:gd name="T35" fmla="*/ 8 h 111"/>
              <a:gd name="T36" fmla="*/ 30 w 90"/>
              <a:gd name="T37" fmla="*/ 9 h 111"/>
              <a:gd name="T38" fmla="*/ 30 w 90"/>
              <a:gd name="T39" fmla="*/ 7 h 111"/>
              <a:gd name="T40" fmla="*/ 31 w 90"/>
              <a:gd name="T41" fmla="*/ 7 h 111"/>
              <a:gd name="T42" fmla="*/ 32 w 90"/>
              <a:gd name="T43" fmla="*/ 5 h 111"/>
              <a:gd name="T44" fmla="*/ 33 w 90"/>
              <a:gd name="T45" fmla="*/ 6 h 111"/>
              <a:gd name="T46" fmla="*/ 34 w 90"/>
              <a:gd name="T47" fmla="*/ 4 h 111"/>
              <a:gd name="T48" fmla="*/ 35 w 90"/>
              <a:gd name="T49" fmla="*/ 2 h 111"/>
              <a:gd name="T50" fmla="*/ 37 w 90"/>
              <a:gd name="T51" fmla="*/ 4 h 111"/>
              <a:gd name="T52" fmla="*/ 38 w 90"/>
              <a:gd name="T53" fmla="*/ 3 h 111"/>
              <a:gd name="T54" fmla="*/ 39 w 90"/>
              <a:gd name="T55" fmla="*/ 4 h 111"/>
              <a:gd name="T56" fmla="*/ 40 w 90"/>
              <a:gd name="T57" fmla="*/ 4 h 111"/>
              <a:gd name="T58" fmla="*/ 42 w 90"/>
              <a:gd name="T59" fmla="*/ 2 h 111"/>
              <a:gd name="T60" fmla="*/ 43 w 90"/>
              <a:gd name="T61" fmla="*/ 3 h 111"/>
              <a:gd name="T62" fmla="*/ 44 w 90"/>
              <a:gd name="T63" fmla="*/ 3 h 111"/>
              <a:gd name="T64" fmla="*/ 45 w 90"/>
              <a:gd name="T65" fmla="*/ 4 h 111"/>
              <a:gd name="T66" fmla="*/ 48 w 90"/>
              <a:gd name="T67" fmla="*/ 3 h 111"/>
              <a:gd name="T68" fmla="*/ 47 w 90"/>
              <a:gd name="T69" fmla="*/ 5 h 111"/>
              <a:gd name="T70" fmla="*/ 50 w 90"/>
              <a:gd name="T71" fmla="*/ 4 h 111"/>
              <a:gd name="T72" fmla="*/ 52 w 90"/>
              <a:gd name="T73" fmla="*/ 3 h 111"/>
              <a:gd name="T74" fmla="*/ 53 w 90"/>
              <a:gd name="T75" fmla="*/ 4 h 111"/>
              <a:gd name="T76" fmla="*/ 53 w 90"/>
              <a:gd name="T77" fmla="*/ 6 h 111"/>
              <a:gd name="T78" fmla="*/ 54 w 90"/>
              <a:gd name="T79" fmla="*/ 6 h 111"/>
              <a:gd name="T80" fmla="*/ 57 w 90"/>
              <a:gd name="T81" fmla="*/ 5 h 111"/>
              <a:gd name="T82" fmla="*/ 56 w 90"/>
              <a:gd name="T83" fmla="*/ 7 h 111"/>
              <a:gd name="T84" fmla="*/ 56 w 90"/>
              <a:gd name="T85" fmla="*/ 9 h 111"/>
              <a:gd name="T86" fmla="*/ 58 w 90"/>
              <a:gd name="T87" fmla="*/ 8 h 111"/>
              <a:gd name="T88" fmla="*/ 59 w 90"/>
              <a:gd name="T89" fmla="*/ 10 h 111"/>
              <a:gd name="T90" fmla="*/ 60 w 90"/>
              <a:gd name="T91" fmla="*/ 11 h 111"/>
              <a:gd name="T92" fmla="*/ 63 w 90"/>
              <a:gd name="T93" fmla="*/ 12 h 111"/>
              <a:gd name="T94" fmla="*/ 64 w 90"/>
              <a:gd name="T95" fmla="*/ 12 h 111"/>
              <a:gd name="T96" fmla="*/ 63 w 90"/>
              <a:gd name="T97" fmla="*/ 15 h 111"/>
              <a:gd name="T98" fmla="*/ 63 w 90"/>
              <a:gd name="T99" fmla="*/ 15 h 111"/>
              <a:gd name="T100" fmla="*/ 65 w 90"/>
              <a:gd name="T101" fmla="*/ 16 h 111"/>
              <a:gd name="T102" fmla="*/ 66 w 90"/>
              <a:gd name="T103" fmla="*/ 17 h 111"/>
              <a:gd name="T104" fmla="*/ 62 w 90"/>
              <a:gd name="T105" fmla="*/ 19 h 111"/>
              <a:gd name="T106" fmla="*/ 64 w 90"/>
              <a:gd name="T107" fmla="*/ 20 h 111"/>
              <a:gd name="T108" fmla="*/ 66 w 90"/>
              <a:gd name="T109" fmla="*/ 22 h 111"/>
              <a:gd name="T110" fmla="*/ 64 w 90"/>
              <a:gd name="T111" fmla="*/ 24 h 111"/>
              <a:gd name="T112" fmla="*/ 64 w 90"/>
              <a:gd name="T113" fmla="*/ 25 h 111"/>
              <a:gd name="T114" fmla="*/ 64 w 90"/>
              <a:gd name="T115" fmla="*/ 27 h 111"/>
              <a:gd name="T116" fmla="*/ 64 w 90"/>
              <a:gd name="T117" fmla="*/ 29 h 111"/>
              <a:gd name="T118" fmla="*/ 64 w 90"/>
              <a:gd name="T119" fmla="*/ 32 h 111"/>
              <a:gd name="T120" fmla="*/ 63 w 90"/>
              <a:gd name="T121" fmla="*/ 34 h 111"/>
              <a:gd name="T122" fmla="*/ 65 w 90"/>
              <a:gd name="T123" fmla="*/ 71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90" h="111">
                <a:moveTo>
                  <a:pt x="0" y="111"/>
                </a:moveTo>
                <a:cubicBezTo>
                  <a:pt x="0" y="75"/>
                  <a:pt x="0" y="75"/>
                  <a:pt x="0" y="75"/>
                </a:cubicBezTo>
                <a:cubicBezTo>
                  <a:pt x="0" y="75"/>
                  <a:pt x="8" y="72"/>
                  <a:pt x="11" y="71"/>
                </a:cubicBezTo>
                <a:cubicBezTo>
                  <a:pt x="15" y="70"/>
                  <a:pt x="16" y="70"/>
                  <a:pt x="16" y="69"/>
                </a:cubicBezTo>
                <a:cubicBezTo>
                  <a:pt x="17" y="69"/>
                  <a:pt x="19" y="68"/>
                  <a:pt x="19" y="67"/>
                </a:cubicBezTo>
                <a:cubicBezTo>
                  <a:pt x="20" y="67"/>
                  <a:pt x="23" y="65"/>
                  <a:pt x="24" y="62"/>
                </a:cubicBezTo>
                <a:cubicBezTo>
                  <a:pt x="24" y="62"/>
                  <a:pt x="24" y="60"/>
                  <a:pt x="27" y="60"/>
                </a:cubicBezTo>
                <a:cubicBezTo>
                  <a:pt x="27" y="60"/>
                  <a:pt x="28" y="59"/>
                  <a:pt x="29" y="58"/>
                </a:cubicBezTo>
                <a:cubicBezTo>
                  <a:pt x="29" y="58"/>
                  <a:pt x="29" y="55"/>
                  <a:pt x="28" y="54"/>
                </a:cubicBezTo>
                <a:cubicBezTo>
                  <a:pt x="28" y="54"/>
                  <a:pt x="28" y="51"/>
                  <a:pt x="28" y="51"/>
                </a:cubicBezTo>
                <a:cubicBezTo>
                  <a:pt x="28" y="50"/>
                  <a:pt x="28" y="47"/>
                  <a:pt x="28" y="47"/>
                </a:cubicBezTo>
                <a:cubicBezTo>
                  <a:pt x="28" y="47"/>
                  <a:pt x="27" y="47"/>
                  <a:pt x="27" y="47"/>
                </a:cubicBezTo>
                <a:cubicBezTo>
                  <a:pt x="27" y="47"/>
                  <a:pt x="26" y="47"/>
                  <a:pt x="25" y="46"/>
                </a:cubicBezTo>
                <a:cubicBezTo>
                  <a:pt x="25" y="46"/>
                  <a:pt x="25" y="46"/>
                  <a:pt x="24" y="45"/>
                </a:cubicBezTo>
                <a:cubicBezTo>
                  <a:pt x="24" y="45"/>
                  <a:pt x="24" y="44"/>
                  <a:pt x="24" y="44"/>
                </a:cubicBezTo>
                <a:cubicBezTo>
                  <a:pt x="24" y="44"/>
                  <a:pt x="24" y="41"/>
                  <a:pt x="23" y="40"/>
                </a:cubicBezTo>
                <a:cubicBezTo>
                  <a:pt x="23" y="40"/>
                  <a:pt x="23" y="39"/>
                  <a:pt x="23" y="39"/>
                </a:cubicBezTo>
                <a:cubicBezTo>
                  <a:pt x="23" y="38"/>
                  <a:pt x="22" y="38"/>
                  <a:pt x="22" y="38"/>
                </a:cubicBezTo>
                <a:cubicBezTo>
                  <a:pt x="22" y="37"/>
                  <a:pt x="22" y="34"/>
                  <a:pt x="24" y="33"/>
                </a:cubicBezTo>
                <a:cubicBezTo>
                  <a:pt x="24" y="33"/>
                  <a:pt x="24" y="33"/>
                  <a:pt x="24" y="33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2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3" y="25"/>
                  <a:pt x="23" y="25"/>
                </a:cubicBezTo>
                <a:cubicBezTo>
                  <a:pt x="23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4"/>
                  <a:pt x="22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3" y="23"/>
                  <a:pt x="23" y="23"/>
                  <a:pt x="23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2"/>
                  <a:pt x="23" y="22"/>
                  <a:pt x="23" y="22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2"/>
                  <a:pt x="23" y="22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1" y="21"/>
                  <a:pt x="21" y="21"/>
                  <a:pt x="21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2" y="20"/>
                  <a:pt x="22" y="20"/>
                  <a:pt x="22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2" y="20"/>
                  <a:pt x="22" y="20"/>
                  <a:pt x="22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19"/>
                  <a:pt x="23" y="19"/>
                  <a:pt x="23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2" y="19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8"/>
                </a:cubicBezTo>
                <a:cubicBezTo>
                  <a:pt x="24" y="18"/>
                  <a:pt x="24" y="18"/>
                  <a:pt x="24" y="18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7"/>
                  <a:pt x="22" y="17"/>
                  <a:pt x="22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7"/>
                  <a:pt x="24" y="17"/>
                  <a:pt x="23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2" y="15"/>
                  <a:pt x="22" y="15"/>
                  <a:pt x="22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5" y="14"/>
                  <a:pt x="25" y="14"/>
                  <a:pt x="25" y="14"/>
                </a:cubicBezTo>
                <a:cubicBezTo>
                  <a:pt x="25" y="14"/>
                  <a:pt x="25" y="14"/>
                  <a:pt x="25" y="14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4"/>
                  <a:pt x="25" y="14"/>
                  <a:pt x="25" y="14"/>
                </a:cubicBezTo>
                <a:cubicBezTo>
                  <a:pt x="25" y="14"/>
                  <a:pt x="25" y="14"/>
                  <a:pt x="25" y="14"/>
                </a:cubicBezTo>
                <a:cubicBezTo>
                  <a:pt x="23" y="12"/>
                  <a:pt x="23" y="12"/>
                  <a:pt x="23" y="12"/>
                </a:cubicBezTo>
                <a:cubicBezTo>
                  <a:pt x="25" y="13"/>
                  <a:pt x="25" y="13"/>
                  <a:pt x="25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3"/>
                  <a:pt x="24" y="13"/>
                  <a:pt x="24" y="13"/>
                </a:cubicBezTo>
                <a:cubicBezTo>
                  <a:pt x="23" y="12"/>
                  <a:pt x="23" y="12"/>
                  <a:pt x="23" y="12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3"/>
                  <a:pt x="25" y="13"/>
                  <a:pt x="25" y="13"/>
                </a:cubicBezTo>
                <a:cubicBezTo>
                  <a:pt x="26" y="13"/>
                  <a:pt x="26" y="13"/>
                  <a:pt x="26" y="13"/>
                </a:cubicBezTo>
                <a:cubicBezTo>
                  <a:pt x="23" y="12"/>
                  <a:pt x="23" y="12"/>
                  <a:pt x="23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3" y="11"/>
                  <a:pt x="23" y="11"/>
                  <a:pt x="23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4" y="11"/>
                  <a:pt x="24" y="11"/>
                  <a:pt x="24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4" y="10"/>
                  <a:pt x="23" y="10"/>
                </a:cubicBezTo>
                <a:cubicBezTo>
                  <a:pt x="23" y="10"/>
                  <a:pt x="25" y="11"/>
                  <a:pt x="25" y="11"/>
                </a:cubicBezTo>
                <a:cubicBezTo>
                  <a:pt x="25" y="11"/>
                  <a:pt x="25" y="11"/>
                  <a:pt x="25" y="11"/>
                </a:cubicBezTo>
                <a:cubicBezTo>
                  <a:pt x="25" y="11"/>
                  <a:pt x="25" y="11"/>
                  <a:pt x="25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4" y="10"/>
                  <a:pt x="24" y="10"/>
                  <a:pt x="24" y="10"/>
                </a:cubicBezTo>
                <a:cubicBezTo>
                  <a:pt x="26" y="11"/>
                  <a:pt x="26" y="11"/>
                  <a:pt x="26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5" y="11"/>
                  <a:pt x="25" y="11"/>
                  <a:pt x="25" y="11"/>
                </a:cubicBezTo>
                <a:cubicBezTo>
                  <a:pt x="25" y="10"/>
                  <a:pt x="25" y="10"/>
                  <a:pt x="25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6" y="10"/>
                  <a:pt x="26" y="10"/>
                  <a:pt x="26" y="10"/>
                </a:cubicBezTo>
                <a:cubicBezTo>
                  <a:pt x="25" y="9"/>
                  <a:pt x="25" y="9"/>
                  <a:pt x="25" y="9"/>
                </a:cubicBezTo>
                <a:cubicBezTo>
                  <a:pt x="25" y="10"/>
                  <a:pt x="25" y="10"/>
                  <a:pt x="25" y="10"/>
                </a:cubicBezTo>
                <a:cubicBezTo>
                  <a:pt x="26" y="10"/>
                  <a:pt x="26" y="10"/>
                  <a:pt x="26" y="10"/>
                </a:cubicBezTo>
                <a:cubicBezTo>
                  <a:pt x="25" y="9"/>
                  <a:pt x="25" y="9"/>
                  <a:pt x="25" y="9"/>
                </a:cubicBezTo>
                <a:cubicBezTo>
                  <a:pt x="26" y="10"/>
                  <a:pt x="26" y="10"/>
                  <a:pt x="26" y="10"/>
                </a:cubicBezTo>
                <a:cubicBezTo>
                  <a:pt x="26" y="10"/>
                  <a:pt x="26" y="10"/>
                  <a:pt x="26" y="10"/>
                </a:cubicBezTo>
                <a:cubicBezTo>
                  <a:pt x="25" y="9"/>
                  <a:pt x="25" y="9"/>
                  <a:pt x="25" y="9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6" y="9"/>
                  <a:pt x="26" y="9"/>
                  <a:pt x="26" y="9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9"/>
                  <a:pt x="27" y="9"/>
                  <a:pt x="27" y="9"/>
                </a:cubicBezTo>
                <a:cubicBezTo>
                  <a:pt x="27" y="9"/>
                  <a:pt x="26" y="9"/>
                  <a:pt x="26" y="9"/>
                </a:cubicBezTo>
                <a:cubicBezTo>
                  <a:pt x="26" y="9"/>
                  <a:pt x="26" y="8"/>
                  <a:pt x="26" y="8"/>
                </a:cubicBezTo>
                <a:cubicBezTo>
                  <a:pt x="26" y="9"/>
                  <a:pt x="26" y="9"/>
                  <a:pt x="26" y="9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9"/>
                  <a:pt x="26" y="9"/>
                  <a:pt x="26" y="9"/>
                </a:cubicBezTo>
                <a:cubicBezTo>
                  <a:pt x="27" y="9"/>
                  <a:pt x="27" y="9"/>
                  <a:pt x="27" y="9"/>
                </a:cubicBezTo>
                <a:cubicBezTo>
                  <a:pt x="27" y="9"/>
                  <a:pt x="27" y="9"/>
                  <a:pt x="27" y="9"/>
                </a:cubicBezTo>
                <a:cubicBezTo>
                  <a:pt x="26" y="8"/>
                  <a:pt x="26" y="8"/>
                  <a:pt x="26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8" y="9"/>
                  <a:pt x="28" y="9"/>
                  <a:pt x="28" y="9"/>
                </a:cubicBezTo>
                <a:cubicBezTo>
                  <a:pt x="27" y="9"/>
                  <a:pt x="27" y="9"/>
                  <a:pt x="27" y="9"/>
                </a:cubicBezTo>
                <a:cubicBezTo>
                  <a:pt x="26" y="8"/>
                  <a:pt x="26" y="8"/>
                  <a:pt x="26" y="8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9"/>
                  <a:pt x="28" y="9"/>
                  <a:pt x="28" y="9"/>
                </a:cubicBezTo>
                <a:cubicBezTo>
                  <a:pt x="27" y="8"/>
                  <a:pt x="27" y="8"/>
                  <a:pt x="27" y="8"/>
                </a:cubicBezTo>
                <a:cubicBezTo>
                  <a:pt x="28" y="9"/>
                  <a:pt x="28" y="9"/>
                  <a:pt x="28" y="9"/>
                </a:cubicBezTo>
                <a:cubicBezTo>
                  <a:pt x="27" y="7"/>
                  <a:pt x="27" y="7"/>
                  <a:pt x="27" y="7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7"/>
                  <a:pt x="28" y="7"/>
                  <a:pt x="28" y="7"/>
                </a:cubicBezTo>
                <a:cubicBezTo>
                  <a:pt x="30" y="9"/>
                  <a:pt x="30" y="9"/>
                  <a:pt x="30" y="9"/>
                </a:cubicBezTo>
                <a:cubicBezTo>
                  <a:pt x="29" y="8"/>
                  <a:pt x="29" y="8"/>
                  <a:pt x="29" y="8"/>
                </a:cubicBezTo>
                <a:cubicBezTo>
                  <a:pt x="28" y="7"/>
                  <a:pt x="28" y="7"/>
                  <a:pt x="28" y="7"/>
                </a:cubicBezTo>
                <a:cubicBezTo>
                  <a:pt x="30" y="9"/>
                  <a:pt x="30" y="9"/>
                  <a:pt x="30" y="9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7"/>
                  <a:pt x="28" y="6"/>
                  <a:pt x="28" y="5"/>
                </a:cubicBezTo>
                <a:cubicBezTo>
                  <a:pt x="29" y="7"/>
                  <a:pt x="29" y="7"/>
                  <a:pt x="29" y="7"/>
                </a:cubicBezTo>
                <a:cubicBezTo>
                  <a:pt x="29" y="8"/>
                  <a:pt x="29" y="8"/>
                  <a:pt x="29" y="8"/>
                </a:cubicBezTo>
                <a:cubicBezTo>
                  <a:pt x="30" y="8"/>
                  <a:pt x="30" y="8"/>
                  <a:pt x="30" y="8"/>
                </a:cubicBezTo>
                <a:cubicBezTo>
                  <a:pt x="30" y="8"/>
                  <a:pt x="30" y="8"/>
                  <a:pt x="30" y="8"/>
                </a:cubicBezTo>
                <a:cubicBezTo>
                  <a:pt x="30" y="8"/>
                  <a:pt x="30" y="8"/>
                  <a:pt x="30" y="8"/>
                </a:cubicBezTo>
                <a:cubicBezTo>
                  <a:pt x="30" y="7"/>
                  <a:pt x="30" y="7"/>
                  <a:pt x="30" y="7"/>
                </a:cubicBezTo>
                <a:cubicBezTo>
                  <a:pt x="29" y="7"/>
                  <a:pt x="29" y="7"/>
                  <a:pt x="29" y="7"/>
                </a:cubicBezTo>
                <a:cubicBezTo>
                  <a:pt x="29" y="6"/>
                  <a:pt x="29" y="6"/>
                  <a:pt x="29" y="6"/>
                </a:cubicBezTo>
                <a:cubicBezTo>
                  <a:pt x="30" y="8"/>
                  <a:pt x="30" y="8"/>
                  <a:pt x="30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8"/>
                  <a:pt x="30" y="6"/>
                  <a:pt x="30" y="6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0" y="6"/>
                  <a:pt x="30" y="6"/>
                  <a:pt x="30" y="6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7"/>
                  <a:pt x="31" y="7"/>
                  <a:pt x="31" y="7"/>
                </a:cubicBezTo>
                <a:cubicBezTo>
                  <a:pt x="31" y="7"/>
                  <a:pt x="31" y="7"/>
                  <a:pt x="31" y="7"/>
                </a:cubicBezTo>
                <a:cubicBezTo>
                  <a:pt x="31" y="7"/>
                  <a:pt x="31" y="7"/>
                  <a:pt x="31" y="6"/>
                </a:cubicBezTo>
                <a:cubicBezTo>
                  <a:pt x="31" y="6"/>
                  <a:pt x="30" y="5"/>
                  <a:pt x="30" y="5"/>
                </a:cubicBezTo>
                <a:cubicBezTo>
                  <a:pt x="30" y="4"/>
                  <a:pt x="30" y="4"/>
                  <a:pt x="30" y="4"/>
                </a:cubicBezTo>
                <a:cubicBezTo>
                  <a:pt x="31" y="5"/>
                  <a:pt x="31" y="5"/>
                  <a:pt x="31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2" y="7"/>
                </a:cubicBezTo>
                <a:cubicBezTo>
                  <a:pt x="32" y="7"/>
                  <a:pt x="32" y="7"/>
                  <a:pt x="32" y="7"/>
                </a:cubicBezTo>
                <a:cubicBezTo>
                  <a:pt x="32" y="7"/>
                  <a:pt x="32" y="8"/>
                  <a:pt x="32" y="8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5"/>
                  <a:pt x="32" y="5"/>
                  <a:pt x="32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5"/>
                  <a:pt x="32" y="5"/>
                  <a:pt x="32" y="5"/>
                </a:cubicBezTo>
                <a:cubicBezTo>
                  <a:pt x="31" y="4"/>
                  <a:pt x="31" y="4"/>
                  <a:pt x="31" y="4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2" y="6"/>
                  <a:pt x="33" y="6"/>
                  <a:pt x="32" y="6"/>
                </a:cubicBezTo>
                <a:cubicBezTo>
                  <a:pt x="32" y="5"/>
                  <a:pt x="32" y="4"/>
                  <a:pt x="32" y="4"/>
                </a:cubicBezTo>
                <a:cubicBezTo>
                  <a:pt x="33" y="6"/>
                  <a:pt x="33" y="6"/>
                  <a:pt x="33" y="6"/>
                </a:cubicBezTo>
                <a:cubicBezTo>
                  <a:pt x="32" y="4"/>
                  <a:pt x="32" y="4"/>
                  <a:pt x="32" y="4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4"/>
                  <a:pt x="33" y="4"/>
                  <a:pt x="33" y="4"/>
                </a:cubicBezTo>
                <a:cubicBezTo>
                  <a:pt x="34" y="7"/>
                  <a:pt x="34" y="7"/>
                  <a:pt x="34" y="7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5"/>
                  <a:pt x="33" y="5"/>
                  <a:pt x="33" y="5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7"/>
                  <a:pt x="34" y="7"/>
                  <a:pt x="34" y="7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5"/>
                  <a:pt x="34" y="5"/>
                  <a:pt x="34" y="5"/>
                </a:cubicBezTo>
                <a:cubicBezTo>
                  <a:pt x="34" y="4"/>
                  <a:pt x="34" y="4"/>
                  <a:pt x="34" y="4"/>
                </a:cubicBezTo>
                <a:cubicBezTo>
                  <a:pt x="34" y="5"/>
                  <a:pt x="34" y="5"/>
                  <a:pt x="34" y="5"/>
                </a:cubicBezTo>
                <a:cubicBezTo>
                  <a:pt x="34" y="6"/>
                  <a:pt x="34" y="6"/>
                  <a:pt x="34" y="6"/>
                </a:cubicBezTo>
                <a:cubicBezTo>
                  <a:pt x="35" y="6"/>
                  <a:pt x="35" y="6"/>
                  <a:pt x="35" y="6"/>
                </a:cubicBezTo>
                <a:cubicBezTo>
                  <a:pt x="34" y="5"/>
                  <a:pt x="34" y="5"/>
                  <a:pt x="34" y="5"/>
                </a:cubicBezTo>
                <a:cubicBezTo>
                  <a:pt x="34" y="3"/>
                  <a:pt x="34" y="3"/>
                  <a:pt x="34" y="3"/>
                </a:cubicBezTo>
                <a:cubicBezTo>
                  <a:pt x="35" y="6"/>
                  <a:pt x="35" y="6"/>
                  <a:pt x="35" y="6"/>
                </a:cubicBezTo>
                <a:cubicBezTo>
                  <a:pt x="35" y="6"/>
                  <a:pt x="35" y="6"/>
                  <a:pt x="35" y="6"/>
                </a:cubicBezTo>
                <a:cubicBezTo>
                  <a:pt x="35" y="6"/>
                  <a:pt x="35" y="6"/>
                  <a:pt x="35" y="6"/>
                </a:cubicBezTo>
                <a:cubicBezTo>
                  <a:pt x="35" y="5"/>
                  <a:pt x="35" y="5"/>
                  <a:pt x="35" y="5"/>
                </a:cubicBezTo>
                <a:cubicBezTo>
                  <a:pt x="35" y="5"/>
                  <a:pt x="35" y="4"/>
                  <a:pt x="35" y="4"/>
                </a:cubicBezTo>
                <a:cubicBezTo>
                  <a:pt x="35" y="4"/>
                  <a:pt x="35" y="4"/>
                  <a:pt x="35" y="4"/>
                </a:cubicBezTo>
                <a:cubicBezTo>
                  <a:pt x="35" y="2"/>
                  <a:pt x="35" y="2"/>
                  <a:pt x="35" y="2"/>
                </a:cubicBezTo>
                <a:cubicBezTo>
                  <a:pt x="36" y="2"/>
                  <a:pt x="36" y="2"/>
                  <a:pt x="36" y="2"/>
                </a:cubicBezTo>
                <a:cubicBezTo>
                  <a:pt x="35" y="3"/>
                  <a:pt x="35" y="3"/>
                  <a:pt x="35" y="3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5"/>
                  <a:pt x="36" y="5"/>
                  <a:pt x="36" y="5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3"/>
                  <a:pt x="36" y="3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5"/>
                  <a:pt x="37" y="5"/>
                  <a:pt x="37" y="4"/>
                </a:cubicBezTo>
                <a:cubicBezTo>
                  <a:pt x="37" y="4"/>
                  <a:pt x="37" y="4"/>
                  <a:pt x="37" y="4"/>
                </a:cubicBezTo>
                <a:cubicBezTo>
                  <a:pt x="37" y="3"/>
                  <a:pt x="37" y="3"/>
                  <a:pt x="37" y="3"/>
                </a:cubicBezTo>
                <a:cubicBezTo>
                  <a:pt x="38" y="5"/>
                  <a:pt x="38" y="5"/>
                  <a:pt x="38" y="5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3"/>
                  <a:pt x="38" y="3"/>
                  <a:pt x="38" y="3"/>
                </a:cubicBezTo>
                <a:cubicBezTo>
                  <a:pt x="37" y="2"/>
                  <a:pt x="37" y="2"/>
                  <a:pt x="37" y="2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9" y="3"/>
                  <a:pt x="39" y="3"/>
                  <a:pt x="39" y="3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3"/>
                  <a:pt x="39" y="3"/>
                </a:cubicBezTo>
                <a:cubicBezTo>
                  <a:pt x="39" y="3"/>
                  <a:pt x="39" y="3"/>
                  <a:pt x="39" y="3"/>
                </a:cubicBezTo>
                <a:cubicBezTo>
                  <a:pt x="39" y="3"/>
                  <a:pt x="39" y="4"/>
                  <a:pt x="39" y="4"/>
                </a:cubicBezTo>
                <a:cubicBezTo>
                  <a:pt x="39" y="4"/>
                  <a:pt x="39" y="5"/>
                  <a:pt x="39" y="5"/>
                </a:cubicBezTo>
                <a:cubicBezTo>
                  <a:pt x="39" y="5"/>
                  <a:pt x="39" y="4"/>
                  <a:pt x="39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4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2"/>
                  <a:pt x="40" y="2"/>
                </a:cubicBezTo>
                <a:cubicBezTo>
                  <a:pt x="40" y="2"/>
                  <a:pt x="40" y="1"/>
                  <a:pt x="40" y="1"/>
                </a:cubicBezTo>
                <a:cubicBezTo>
                  <a:pt x="40" y="2"/>
                  <a:pt x="40" y="2"/>
                  <a:pt x="40" y="2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2"/>
                  <a:pt x="40" y="2"/>
                  <a:pt x="40" y="2"/>
                </a:cubicBezTo>
                <a:cubicBezTo>
                  <a:pt x="40" y="4"/>
                  <a:pt x="40" y="4"/>
                  <a:pt x="40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1"/>
                  <a:pt x="41" y="1"/>
                  <a:pt x="41" y="1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2"/>
                  <a:pt x="42" y="2"/>
                  <a:pt x="42" y="2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3"/>
                  <a:pt x="42" y="3"/>
                  <a:pt x="42" y="2"/>
                </a:cubicBezTo>
                <a:cubicBezTo>
                  <a:pt x="42" y="1"/>
                  <a:pt x="42" y="1"/>
                  <a:pt x="42" y="1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2" y="1"/>
                  <a:pt x="42" y="1"/>
                </a:cubicBezTo>
                <a:cubicBezTo>
                  <a:pt x="42" y="0"/>
                  <a:pt x="42" y="4"/>
                  <a:pt x="42" y="4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4" y="1"/>
                  <a:pt x="44" y="1"/>
                  <a:pt x="44" y="1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4" y="2"/>
                  <a:pt x="44" y="2"/>
                  <a:pt x="44" y="2"/>
                </a:cubicBezTo>
                <a:cubicBezTo>
                  <a:pt x="43" y="4"/>
                  <a:pt x="43" y="4"/>
                  <a:pt x="43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4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1"/>
                  <a:pt x="44" y="1"/>
                  <a:pt x="44" y="1"/>
                </a:cubicBezTo>
                <a:cubicBezTo>
                  <a:pt x="44" y="3"/>
                  <a:pt x="44" y="3"/>
                  <a:pt x="44" y="3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2"/>
                  <a:pt x="45" y="2"/>
                  <a:pt x="45" y="2"/>
                </a:cubicBezTo>
                <a:cubicBezTo>
                  <a:pt x="45" y="4"/>
                  <a:pt x="45" y="4"/>
                  <a:pt x="45" y="4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4"/>
                  <a:pt x="45" y="4"/>
                  <a:pt x="45" y="4"/>
                </a:cubicBezTo>
                <a:cubicBezTo>
                  <a:pt x="45" y="4"/>
                  <a:pt x="45" y="4"/>
                  <a:pt x="45" y="4"/>
                </a:cubicBezTo>
                <a:cubicBezTo>
                  <a:pt x="45" y="4"/>
                  <a:pt x="45" y="4"/>
                  <a:pt x="45" y="4"/>
                </a:cubicBezTo>
                <a:cubicBezTo>
                  <a:pt x="46" y="3"/>
                  <a:pt x="46" y="3"/>
                  <a:pt x="46" y="3"/>
                </a:cubicBezTo>
                <a:cubicBezTo>
                  <a:pt x="46" y="2"/>
                  <a:pt x="46" y="2"/>
                  <a:pt x="46" y="2"/>
                </a:cubicBezTo>
                <a:cubicBezTo>
                  <a:pt x="45" y="4"/>
                  <a:pt x="45" y="4"/>
                  <a:pt x="45" y="4"/>
                </a:cubicBezTo>
                <a:cubicBezTo>
                  <a:pt x="46" y="4"/>
                  <a:pt x="46" y="4"/>
                  <a:pt x="46" y="4"/>
                </a:cubicBezTo>
                <a:cubicBezTo>
                  <a:pt x="46" y="4"/>
                  <a:pt x="46" y="4"/>
                  <a:pt x="46" y="4"/>
                </a:cubicBezTo>
                <a:cubicBezTo>
                  <a:pt x="46" y="4"/>
                  <a:pt x="46" y="4"/>
                  <a:pt x="46" y="4"/>
                </a:cubicBezTo>
                <a:cubicBezTo>
                  <a:pt x="47" y="2"/>
                  <a:pt x="47" y="2"/>
                  <a:pt x="47" y="2"/>
                </a:cubicBezTo>
                <a:cubicBezTo>
                  <a:pt x="45" y="4"/>
                  <a:pt x="45" y="4"/>
                  <a:pt x="45" y="4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3"/>
                  <a:pt x="48" y="3"/>
                  <a:pt x="48" y="3"/>
                </a:cubicBez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5" y="5"/>
                  <a:pt x="45" y="6"/>
                  <a:pt x="45" y="6"/>
                </a:cubicBez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9" y="2"/>
                  <a:pt x="49" y="2"/>
                  <a:pt x="49" y="2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51" y="3"/>
                  <a:pt x="51" y="3"/>
                  <a:pt x="51" y="3"/>
                </a:cubicBezTo>
                <a:cubicBezTo>
                  <a:pt x="49" y="4"/>
                  <a:pt x="49" y="4"/>
                  <a:pt x="49" y="4"/>
                </a:cubicBezTo>
                <a:cubicBezTo>
                  <a:pt x="49" y="4"/>
                  <a:pt x="49" y="4"/>
                  <a:pt x="49" y="4"/>
                </a:cubicBezTo>
                <a:cubicBezTo>
                  <a:pt x="49" y="4"/>
                  <a:pt x="48" y="5"/>
                  <a:pt x="48" y="5"/>
                </a:cubicBezTo>
                <a:cubicBezTo>
                  <a:pt x="48" y="5"/>
                  <a:pt x="48" y="5"/>
                  <a:pt x="48" y="5"/>
                </a:cubicBezTo>
                <a:cubicBezTo>
                  <a:pt x="47" y="6"/>
                  <a:pt x="47" y="6"/>
                  <a:pt x="47" y="6"/>
                </a:cubicBezTo>
                <a:cubicBezTo>
                  <a:pt x="48" y="5"/>
                  <a:pt x="48" y="5"/>
                  <a:pt x="48" y="5"/>
                </a:cubicBezTo>
                <a:cubicBezTo>
                  <a:pt x="48" y="5"/>
                  <a:pt x="48" y="5"/>
                  <a:pt x="48" y="5"/>
                </a:cubicBezTo>
                <a:cubicBezTo>
                  <a:pt x="49" y="4"/>
                  <a:pt x="49" y="4"/>
                  <a:pt x="49" y="4"/>
                </a:cubicBezTo>
                <a:cubicBezTo>
                  <a:pt x="50" y="4"/>
                  <a:pt x="50" y="4"/>
                  <a:pt x="50" y="4"/>
                </a:cubicBezTo>
                <a:cubicBezTo>
                  <a:pt x="49" y="5"/>
                  <a:pt x="49" y="5"/>
                  <a:pt x="49" y="5"/>
                </a:cubicBezTo>
                <a:cubicBezTo>
                  <a:pt x="50" y="4"/>
                  <a:pt x="50" y="4"/>
                  <a:pt x="50" y="4"/>
                </a:cubicBezTo>
                <a:cubicBezTo>
                  <a:pt x="51" y="4"/>
                  <a:pt x="51" y="4"/>
                  <a:pt x="51" y="4"/>
                </a:cubicBezTo>
                <a:cubicBezTo>
                  <a:pt x="51" y="4"/>
                  <a:pt x="50" y="4"/>
                  <a:pt x="50" y="4"/>
                </a:cubicBezTo>
                <a:cubicBezTo>
                  <a:pt x="50" y="5"/>
                  <a:pt x="50" y="5"/>
                  <a:pt x="50" y="5"/>
                </a:cubicBezTo>
                <a:cubicBezTo>
                  <a:pt x="50" y="5"/>
                  <a:pt x="49" y="6"/>
                  <a:pt x="49" y="6"/>
                </a:cubicBezTo>
                <a:cubicBezTo>
                  <a:pt x="49" y="6"/>
                  <a:pt x="49" y="6"/>
                  <a:pt x="49" y="6"/>
                </a:cubicBezTo>
                <a:cubicBezTo>
                  <a:pt x="49" y="6"/>
                  <a:pt x="49" y="6"/>
                  <a:pt x="49" y="6"/>
                </a:cubicBezTo>
                <a:cubicBezTo>
                  <a:pt x="50" y="5"/>
                  <a:pt x="50" y="5"/>
                  <a:pt x="50" y="5"/>
                </a:cubicBezTo>
                <a:cubicBezTo>
                  <a:pt x="50" y="5"/>
                  <a:pt x="50" y="5"/>
                  <a:pt x="50" y="5"/>
                </a:cubicBezTo>
                <a:cubicBezTo>
                  <a:pt x="51" y="4"/>
                  <a:pt x="51" y="4"/>
                  <a:pt x="51" y="4"/>
                </a:cubicBezTo>
                <a:cubicBezTo>
                  <a:pt x="52" y="3"/>
                  <a:pt x="52" y="3"/>
                  <a:pt x="52" y="3"/>
                </a:cubicBezTo>
                <a:cubicBezTo>
                  <a:pt x="51" y="5"/>
                  <a:pt x="51" y="5"/>
                  <a:pt x="51" y="5"/>
                </a:cubicBezTo>
                <a:cubicBezTo>
                  <a:pt x="51" y="5"/>
                  <a:pt x="51" y="5"/>
                  <a:pt x="51" y="5"/>
                </a:cubicBezTo>
                <a:cubicBezTo>
                  <a:pt x="53" y="3"/>
                  <a:pt x="53" y="3"/>
                  <a:pt x="53" y="3"/>
                </a:cubicBezTo>
                <a:cubicBezTo>
                  <a:pt x="51" y="5"/>
                  <a:pt x="51" y="5"/>
                  <a:pt x="51" y="5"/>
                </a:cubicBezTo>
                <a:cubicBezTo>
                  <a:pt x="51" y="5"/>
                  <a:pt x="51" y="5"/>
                  <a:pt x="51" y="5"/>
                </a:cubicBezTo>
                <a:cubicBezTo>
                  <a:pt x="52" y="5"/>
                  <a:pt x="52" y="5"/>
                  <a:pt x="52" y="5"/>
                </a:cubicBezTo>
                <a:cubicBezTo>
                  <a:pt x="52" y="5"/>
                  <a:pt x="52" y="5"/>
                  <a:pt x="52" y="5"/>
                </a:cubicBezTo>
                <a:cubicBezTo>
                  <a:pt x="53" y="4"/>
                  <a:pt x="53" y="4"/>
                  <a:pt x="53" y="4"/>
                </a:cubicBezTo>
                <a:cubicBezTo>
                  <a:pt x="54" y="3"/>
                  <a:pt x="54" y="3"/>
                  <a:pt x="54" y="3"/>
                </a:cubicBezTo>
                <a:cubicBezTo>
                  <a:pt x="53" y="4"/>
                  <a:pt x="53" y="4"/>
                  <a:pt x="53" y="4"/>
                </a:cubicBezTo>
                <a:cubicBezTo>
                  <a:pt x="54" y="4"/>
                  <a:pt x="54" y="4"/>
                  <a:pt x="54" y="4"/>
                </a:cubicBezTo>
                <a:cubicBezTo>
                  <a:pt x="53" y="4"/>
                  <a:pt x="53" y="4"/>
                  <a:pt x="53" y="4"/>
                </a:cubicBezTo>
                <a:cubicBezTo>
                  <a:pt x="53" y="4"/>
                  <a:pt x="53" y="4"/>
                  <a:pt x="53" y="4"/>
                </a:cubicBezTo>
                <a:cubicBezTo>
                  <a:pt x="53" y="4"/>
                  <a:pt x="53" y="5"/>
                  <a:pt x="53" y="5"/>
                </a:cubicBezTo>
                <a:cubicBezTo>
                  <a:pt x="53" y="5"/>
                  <a:pt x="53" y="5"/>
                  <a:pt x="53" y="5"/>
                </a:cubicBezTo>
                <a:cubicBezTo>
                  <a:pt x="52" y="6"/>
                  <a:pt x="52" y="6"/>
                  <a:pt x="52" y="6"/>
                </a:cubicBezTo>
                <a:cubicBezTo>
                  <a:pt x="52" y="6"/>
                  <a:pt x="54" y="4"/>
                  <a:pt x="54" y="4"/>
                </a:cubicBezTo>
                <a:cubicBezTo>
                  <a:pt x="52" y="6"/>
                  <a:pt x="52" y="6"/>
                  <a:pt x="52" y="6"/>
                </a:cubicBezTo>
                <a:cubicBezTo>
                  <a:pt x="52" y="6"/>
                  <a:pt x="52" y="6"/>
                  <a:pt x="52" y="6"/>
                </a:cubicBezTo>
                <a:cubicBezTo>
                  <a:pt x="52" y="7"/>
                  <a:pt x="52" y="7"/>
                  <a:pt x="52" y="7"/>
                </a:cubicBezTo>
                <a:cubicBezTo>
                  <a:pt x="52" y="6"/>
                  <a:pt x="52" y="6"/>
                  <a:pt x="52" y="6"/>
                </a:cubicBezTo>
                <a:cubicBezTo>
                  <a:pt x="53" y="6"/>
                  <a:pt x="53" y="6"/>
                  <a:pt x="53" y="6"/>
                </a:cubicBezTo>
                <a:cubicBezTo>
                  <a:pt x="52" y="6"/>
                  <a:pt x="52" y="6"/>
                  <a:pt x="52" y="6"/>
                </a:cubicBezTo>
                <a:cubicBezTo>
                  <a:pt x="53" y="6"/>
                  <a:pt x="53" y="6"/>
                  <a:pt x="53" y="6"/>
                </a:cubicBezTo>
                <a:cubicBezTo>
                  <a:pt x="53" y="5"/>
                  <a:pt x="53" y="5"/>
                  <a:pt x="53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4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6" y="4"/>
                  <a:pt x="56" y="4"/>
                  <a:pt x="56" y="4"/>
                </a:cubicBezTo>
                <a:cubicBezTo>
                  <a:pt x="53" y="5"/>
                  <a:pt x="53" y="5"/>
                  <a:pt x="53" y="5"/>
                </a:cubicBezTo>
                <a:cubicBezTo>
                  <a:pt x="54" y="5"/>
                  <a:pt x="54" y="5"/>
                  <a:pt x="54" y="5"/>
                </a:cubicBezTo>
                <a:cubicBezTo>
                  <a:pt x="54" y="5"/>
                  <a:pt x="54" y="5"/>
                  <a:pt x="54" y="5"/>
                </a:cubicBezTo>
                <a:cubicBezTo>
                  <a:pt x="54" y="6"/>
                  <a:pt x="54" y="6"/>
                  <a:pt x="54" y="6"/>
                </a:cubicBezTo>
                <a:cubicBezTo>
                  <a:pt x="55" y="5"/>
                  <a:pt x="55" y="5"/>
                  <a:pt x="55" y="5"/>
                </a:cubicBezTo>
                <a:cubicBezTo>
                  <a:pt x="55" y="4"/>
                  <a:pt x="55" y="4"/>
                  <a:pt x="55" y="4"/>
                </a:cubicBezTo>
                <a:cubicBezTo>
                  <a:pt x="54" y="6"/>
                  <a:pt x="54" y="6"/>
                  <a:pt x="54" y="6"/>
                </a:cubicBezTo>
                <a:cubicBezTo>
                  <a:pt x="54" y="6"/>
                  <a:pt x="54" y="6"/>
                  <a:pt x="54" y="6"/>
                </a:cubicBezTo>
                <a:cubicBezTo>
                  <a:pt x="55" y="5"/>
                  <a:pt x="55" y="5"/>
                  <a:pt x="55" y="5"/>
                </a:cubicBezTo>
                <a:cubicBezTo>
                  <a:pt x="55" y="5"/>
                  <a:pt x="55" y="5"/>
                  <a:pt x="55" y="5"/>
                </a:cubicBezTo>
                <a:cubicBezTo>
                  <a:pt x="54" y="6"/>
                  <a:pt x="54" y="6"/>
                  <a:pt x="54" y="6"/>
                </a:cubicBezTo>
                <a:cubicBezTo>
                  <a:pt x="54" y="6"/>
                  <a:pt x="54" y="6"/>
                  <a:pt x="54" y="6"/>
                </a:cubicBezTo>
                <a:cubicBezTo>
                  <a:pt x="54" y="6"/>
                  <a:pt x="55" y="6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5"/>
                  <a:pt x="56" y="4"/>
                  <a:pt x="56" y="4"/>
                </a:cubicBezTo>
                <a:cubicBezTo>
                  <a:pt x="55" y="6"/>
                  <a:pt x="55" y="6"/>
                  <a:pt x="55" y="6"/>
                </a:cubicBezTo>
                <a:cubicBezTo>
                  <a:pt x="57" y="4"/>
                  <a:pt x="57" y="4"/>
                  <a:pt x="57" y="4"/>
                </a:cubicBezTo>
                <a:cubicBezTo>
                  <a:pt x="56" y="5"/>
                  <a:pt x="56" y="5"/>
                  <a:pt x="56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6" y="6"/>
                  <a:pt x="56" y="6"/>
                  <a:pt x="56" y="6"/>
                </a:cubicBezTo>
                <a:cubicBezTo>
                  <a:pt x="57" y="6"/>
                  <a:pt x="57" y="6"/>
                  <a:pt x="57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7" y="6"/>
                  <a:pt x="57" y="6"/>
                  <a:pt x="57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6"/>
                  <a:pt x="57" y="6"/>
                  <a:pt x="57" y="6"/>
                </a:cubicBezTo>
                <a:cubicBezTo>
                  <a:pt x="57" y="6"/>
                  <a:pt x="55" y="7"/>
                  <a:pt x="55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5" y="7"/>
                  <a:pt x="55" y="7"/>
                  <a:pt x="55" y="7"/>
                </a:cubicBezTo>
                <a:cubicBezTo>
                  <a:pt x="55" y="7"/>
                  <a:pt x="56" y="7"/>
                  <a:pt x="56" y="7"/>
                </a:cubicBezTo>
                <a:cubicBezTo>
                  <a:pt x="56" y="7"/>
                  <a:pt x="56" y="7"/>
                  <a:pt x="56" y="7"/>
                </a:cubicBezTo>
                <a:cubicBezTo>
                  <a:pt x="55" y="8"/>
                  <a:pt x="55" y="8"/>
                  <a:pt x="55" y="8"/>
                </a:cubicBezTo>
                <a:cubicBezTo>
                  <a:pt x="55" y="8"/>
                  <a:pt x="55" y="8"/>
                  <a:pt x="55" y="8"/>
                </a:cubicBezTo>
                <a:cubicBezTo>
                  <a:pt x="56" y="7"/>
                  <a:pt x="56" y="7"/>
                  <a:pt x="56" y="7"/>
                </a:cubicBezTo>
                <a:cubicBezTo>
                  <a:pt x="57" y="7"/>
                  <a:pt x="57" y="7"/>
                  <a:pt x="57" y="7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7"/>
                  <a:pt x="57" y="7"/>
                  <a:pt x="57" y="7"/>
                </a:cubicBezTo>
                <a:cubicBezTo>
                  <a:pt x="58" y="6"/>
                  <a:pt x="58" y="6"/>
                  <a:pt x="58" y="6"/>
                </a:cubicBezTo>
                <a:cubicBezTo>
                  <a:pt x="56" y="8"/>
                  <a:pt x="56" y="8"/>
                  <a:pt x="56" y="8"/>
                </a:cubicBezTo>
                <a:cubicBezTo>
                  <a:pt x="56" y="8"/>
                  <a:pt x="56" y="8"/>
                  <a:pt x="56" y="8"/>
                </a:cubicBezTo>
                <a:cubicBezTo>
                  <a:pt x="57" y="8"/>
                  <a:pt x="57" y="8"/>
                  <a:pt x="57" y="8"/>
                </a:cubicBezTo>
                <a:cubicBezTo>
                  <a:pt x="56" y="8"/>
                  <a:pt x="56" y="8"/>
                  <a:pt x="56" y="8"/>
                </a:cubicBezTo>
                <a:cubicBezTo>
                  <a:pt x="56" y="9"/>
                  <a:pt x="56" y="9"/>
                  <a:pt x="56" y="9"/>
                </a:cubicBezTo>
                <a:cubicBezTo>
                  <a:pt x="57" y="8"/>
                  <a:pt x="57" y="8"/>
                  <a:pt x="57" y="8"/>
                </a:cubicBezTo>
                <a:cubicBezTo>
                  <a:pt x="59" y="8"/>
                  <a:pt x="59" y="8"/>
                  <a:pt x="59" y="8"/>
                </a:cubicBezTo>
                <a:cubicBezTo>
                  <a:pt x="59" y="6"/>
                  <a:pt x="59" y="6"/>
                  <a:pt x="59" y="6"/>
                </a:cubicBezTo>
                <a:cubicBezTo>
                  <a:pt x="58" y="8"/>
                  <a:pt x="58" y="8"/>
                  <a:pt x="58" y="8"/>
                </a:cubicBezTo>
                <a:cubicBezTo>
                  <a:pt x="58" y="8"/>
                  <a:pt x="58" y="8"/>
                  <a:pt x="58" y="8"/>
                </a:cubicBezTo>
                <a:cubicBezTo>
                  <a:pt x="61" y="7"/>
                  <a:pt x="61" y="7"/>
                  <a:pt x="61" y="7"/>
                </a:cubicBezTo>
                <a:cubicBezTo>
                  <a:pt x="58" y="8"/>
                  <a:pt x="58" y="8"/>
                  <a:pt x="58" y="8"/>
                </a:cubicBezTo>
                <a:cubicBezTo>
                  <a:pt x="58" y="8"/>
                  <a:pt x="58" y="8"/>
                  <a:pt x="58" y="8"/>
                </a:cubicBezTo>
                <a:cubicBezTo>
                  <a:pt x="58" y="8"/>
                  <a:pt x="58" y="8"/>
                  <a:pt x="58" y="8"/>
                </a:cubicBezTo>
                <a:cubicBezTo>
                  <a:pt x="60" y="7"/>
                  <a:pt x="60" y="7"/>
                  <a:pt x="60" y="7"/>
                </a:cubicBezTo>
                <a:cubicBezTo>
                  <a:pt x="58" y="8"/>
                  <a:pt x="58" y="8"/>
                  <a:pt x="58" y="8"/>
                </a:cubicBezTo>
                <a:cubicBezTo>
                  <a:pt x="58" y="8"/>
                  <a:pt x="58" y="8"/>
                  <a:pt x="58" y="8"/>
                </a:cubicBezTo>
                <a:cubicBezTo>
                  <a:pt x="58" y="9"/>
                  <a:pt x="58" y="9"/>
                  <a:pt x="58" y="9"/>
                </a:cubicBezTo>
                <a:cubicBezTo>
                  <a:pt x="58" y="9"/>
                  <a:pt x="58" y="9"/>
                  <a:pt x="58" y="9"/>
                </a:cubicBezTo>
                <a:cubicBezTo>
                  <a:pt x="59" y="9"/>
                  <a:pt x="59" y="9"/>
                  <a:pt x="59" y="9"/>
                </a:cubicBezTo>
                <a:cubicBezTo>
                  <a:pt x="60" y="8"/>
                  <a:pt x="60" y="8"/>
                  <a:pt x="60" y="8"/>
                </a:cubicBezTo>
                <a:cubicBezTo>
                  <a:pt x="59" y="9"/>
                  <a:pt x="59" y="9"/>
                  <a:pt x="59" y="9"/>
                </a:cubicBezTo>
                <a:cubicBezTo>
                  <a:pt x="58" y="9"/>
                  <a:pt x="58" y="9"/>
                  <a:pt x="58" y="9"/>
                </a:cubicBezTo>
                <a:cubicBezTo>
                  <a:pt x="60" y="8"/>
                  <a:pt x="60" y="8"/>
                  <a:pt x="60" y="8"/>
                </a:cubicBezTo>
                <a:cubicBezTo>
                  <a:pt x="59" y="9"/>
                  <a:pt x="59" y="9"/>
                  <a:pt x="59" y="9"/>
                </a:cubicBezTo>
                <a:cubicBezTo>
                  <a:pt x="58" y="10"/>
                  <a:pt x="58" y="10"/>
                  <a:pt x="58" y="10"/>
                </a:cubicBezTo>
                <a:cubicBezTo>
                  <a:pt x="58" y="10"/>
                  <a:pt x="57" y="10"/>
                  <a:pt x="58" y="10"/>
                </a:cubicBezTo>
                <a:cubicBezTo>
                  <a:pt x="58" y="10"/>
                  <a:pt x="60" y="9"/>
                  <a:pt x="60" y="9"/>
                </a:cubicBezTo>
                <a:cubicBezTo>
                  <a:pt x="59" y="10"/>
                  <a:pt x="59" y="10"/>
                  <a:pt x="59" y="10"/>
                </a:cubicBezTo>
                <a:cubicBezTo>
                  <a:pt x="59" y="10"/>
                  <a:pt x="59" y="10"/>
                  <a:pt x="59" y="10"/>
                </a:cubicBezTo>
                <a:cubicBezTo>
                  <a:pt x="61" y="9"/>
                  <a:pt x="61" y="9"/>
                  <a:pt x="61" y="9"/>
                </a:cubicBezTo>
                <a:cubicBezTo>
                  <a:pt x="61" y="9"/>
                  <a:pt x="61" y="9"/>
                  <a:pt x="61" y="9"/>
                </a:cubicBezTo>
                <a:cubicBezTo>
                  <a:pt x="62" y="8"/>
                  <a:pt x="62" y="8"/>
                  <a:pt x="62" y="8"/>
                </a:cubicBezTo>
                <a:cubicBezTo>
                  <a:pt x="61" y="9"/>
                  <a:pt x="61" y="9"/>
                  <a:pt x="61" y="9"/>
                </a:cubicBezTo>
                <a:cubicBezTo>
                  <a:pt x="62" y="9"/>
                  <a:pt x="62" y="9"/>
                  <a:pt x="62" y="9"/>
                </a:cubicBezTo>
                <a:cubicBezTo>
                  <a:pt x="60" y="10"/>
                  <a:pt x="60" y="10"/>
                  <a:pt x="60" y="10"/>
                </a:cubicBezTo>
                <a:cubicBezTo>
                  <a:pt x="60" y="10"/>
                  <a:pt x="60" y="10"/>
                  <a:pt x="60" y="10"/>
                </a:cubicBezTo>
                <a:cubicBezTo>
                  <a:pt x="62" y="10"/>
                  <a:pt x="62" y="10"/>
                  <a:pt x="62" y="10"/>
                </a:cubicBezTo>
                <a:cubicBezTo>
                  <a:pt x="60" y="11"/>
                  <a:pt x="60" y="11"/>
                  <a:pt x="60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0" y="11"/>
                  <a:pt x="60" y="11"/>
                  <a:pt x="60" y="11"/>
                </a:cubicBezTo>
                <a:cubicBezTo>
                  <a:pt x="60" y="11"/>
                  <a:pt x="60" y="11"/>
                  <a:pt x="60" y="11"/>
                </a:cubicBezTo>
                <a:cubicBezTo>
                  <a:pt x="59" y="11"/>
                  <a:pt x="59" y="11"/>
                  <a:pt x="59" y="11"/>
                </a:cubicBezTo>
                <a:cubicBezTo>
                  <a:pt x="62" y="11"/>
                  <a:pt x="62" y="11"/>
                  <a:pt x="62" y="11"/>
                </a:cubicBezTo>
                <a:cubicBezTo>
                  <a:pt x="61" y="11"/>
                  <a:pt x="61" y="11"/>
                  <a:pt x="61" y="11"/>
                </a:cubicBezTo>
                <a:cubicBezTo>
                  <a:pt x="61" y="11"/>
                  <a:pt x="61" y="11"/>
                  <a:pt x="61" y="11"/>
                </a:cubicBezTo>
                <a:cubicBezTo>
                  <a:pt x="61" y="11"/>
                  <a:pt x="61" y="12"/>
                  <a:pt x="61" y="12"/>
                </a:cubicBezTo>
                <a:cubicBezTo>
                  <a:pt x="62" y="12"/>
                  <a:pt x="62" y="12"/>
                  <a:pt x="62" y="12"/>
                </a:cubicBezTo>
                <a:cubicBezTo>
                  <a:pt x="63" y="11"/>
                  <a:pt x="64" y="11"/>
                  <a:pt x="64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4" y="11"/>
                  <a:pt x="64" y="11"/>
                  <a:pt x="64" y="11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0" y="13"/>
                  <a:pt x="60" y="13"/>
                  <a:pt x="60" y="13"/>
                </a:cubicBezTo>
                <a:cubicBezTo>
                  <a:pt x="62" y="12"/>
                  <a:pt x="62" y="12"/>
                  <a:pt x="62" y="12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13"/>
                  <a:pt x="61" y="13"/>
                  <a:pt x="61" y="13"/>
                </a:cubicBezTo>
                <a:cubicBezTo>
                  <a:pt x="62" y="13"/>
                  <a:pt x="62" y="13"/>
                  <a:pt x="62" y="13"/>
                </a:cubicBezTo>
                <a:cubicBezTo>
                  <a:pt x="64" y="11"/>
                  <a:pt x="64" y="11"/>
                  <a:pt x="64" y="11"/>
                </a:cubicBezTo>
                <a:cubicBezTo>
                  <a:pt x="63" y="12"/>
                  <a:pt x="63" y="12"/>
                  <a:pt x="63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3"/>
                  <a:pt x="63" y="13"/>
                  <a:pt x="63" y="13"/>
                </a:cubicBezTo>
                <a:cubicBezTo>
                  <a:pt x="62" y="13"/>
                  <a:pt x="62" y="13"/>
                  <a:pt x="62" y="13"/>
                </a:cubicBezTo>
                <a:cubicBezTo>
                  <a:pt x="63" y="13"/>
                  <a:pt x="63" y="13"/>
                  <a:pt x="63" y="13"/>
                </a:cubicBezTo>
                <a:cubicBezTo>
                  <a:pt x="62" y="13"/>
                  <a:pt x="62" y="13"/>
                  <a:pt x="62" y="13"/>
                </a:cubicBezTo>
                <a:cubicBezTo>
                  <a:pt x="61" y="14"/>
                  <a:pt x="61" y="14"/>
                  <a:pt x="61" y="14"/>
                </a:cubicBezTo>
                <a:cubicBezTo>
                  <a:pt x="64" y="14"/>
                  <a:pt x="64" y="14"/>
                  <a:pt x="64" y="14"/>
                </a:cubicBezTo>
                <a:cubicBezTo>
                  <a:pt x="61" y="14"/>
                  <a:pt x="61" y="14"/>
                  <a:pt x="61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62" y="14"/>
                  <a:pt x="62" y="14"/>
                  <a:pt x="62" y="14"/>
                </a:cubicBezTo>
                <a:cubicBezTo>
                  <a:pt x="63" y="15"/>
                  <a:pt x="63" y="15"/>
                  <a:pt x="63" y="15"/>
                </a:cubicBezTo>
                <a:cubicBezTo>
                  <a:pt x="61" y="14"/>
                  <a:pt x="61" y="14"/>
                  <a:pt x="61" y="14"/>
                </a:cubicBezTo>
                <a:cubicBezTo>
                  <a:pt x="61" y="14"/>
                  <a:pt x="61" y="14"/>
                  <a:pt x="61" y="14"/>
                </a:cubicBezTo>
                <a:cubicBezTo>
                  <a:pt x="62" y="15"/>
                  <a:pt x="62" y="15"/>
                  <a:pt x="62" y="15"/>
                </a:cubicBezTo>
                <a:cubicBezTo>
                  <a:pt x="63" y="15"/>
                  <a:pt x="63" y="15"/>
                  <a:pt x="63" y="15"/>
                </a:cubicBezTo>
                <a:cubicBezTo>
                  <a:pt x="65" y="14"/>
                  <a:pt x="65" y="14"/>
                  <a:pt x="65" y="14"/>
                </a:cubicBezTo>
                <a:cubicBezTo>
                  <a:pt x="63" y="15"/>
                  <a:pt x="63" y="15"/>
                  <a:pt x="63" y="15"/>
                </a:cubicBezTo>
                <a:cubicBezTo>
                  <a:pt x="64" y="15"/>
                  <a:pt x="64" y="15"/>
                  <a:pt x="64" y="15"/>
                </a:cubicBezTo>
                <a:cubicBezTo>
                  <a:pt x="62" y="15"/>
                  <a:pt x="62" y="15"/>
                  <a:pt x="62" y="15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5"/>
                  <a:pt x="64" y="15"/>
                  <a:pt x="64" y="15"/>
                </a:cubicBezTo>
                <a:cubicBezTo>
                  <a:pt x="63" y="15"/>
                  <a:pt x="63" y="15"/>
                  <a:pt x="63" y="15"/>
                </a:cubicBezTo>
                <a:cubicBezTo>
                  <a:pt x="62" y="16"/>
                  <a:pt x="62" y="16"/>
                  <a:pt x="62" y="16"/>
                </a:cubicBezTo>
                <a:cubicBezTo>
                  <a:pt x="64" y="15"/>
                  <a:pt x="64" y="15"/>
                  <a:pt x="64" y="15"/>
                </a:cubicBezTo>
                <a:cubicBezTo>
                  <a:pt x="62" y="16"/>
                  <a:pt x="62" y="16"/>
                  <a:pt x="62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62" y="16"/>
                  <a:pt x="62" y="16"/>
                  <a:pt x="62" y="16"/>
                </a:cubicBezTo>
                <a:cubicBezTo>
                  <a:pt x="62" y="16"/>
                  <a:pt x="65" y="15"/>
                  <a:pt x="65" y="15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65" y="16"/>
                  <a:pt x="65" y="16"/>
                  <a:pt x="65" y="16"/>
                </a:cubicBezTo>
                <a:cubicBezTo>
                  <a:pt x="63" y="16"/>
                  <a:pt x="63" y="16"/>
                  <a:pt x="63" y="16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5" y="16"/>
                  <a:pt x="65" y="16"/>
                  <a:pt x="65" y="16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2" y="18"/>
                  <a:pt x="62" y="18"/>
                  <a:pt x="62" y="18"/>
                </a:cubicBezTo>
                <a:cubicBezTo>
                  <a:pt x="66" y="17"/>
                  <a:pt x="66" y="17"/>
                  <a:pt x="66" y="17"/>
                </a:cubicBezTo>
                <a:cubicBezTo>
                  <a:pt x="63" y="18"/>
                  <a:pt x="63" y="18"/>
                  <a:pt x="63" y="18"/>
                </a:cubicBezTo>
                <a:cubicBezTo>
                  <a:pt x="63" y="17"/>
                  <a:pt x="63" y="17"/>
                  <a:pt x="63" y="17"/>
                </a:cubicBezTo>
                <a:cubicBezTo>
                  <a:pt x="66" y="17"/>
                  <a:pt x="66" y="17"/>
                  <a:pt x="66" y="17"/>
                </a:cubicBezTo>
                <a:cubicBezTo>
                  <a:pt x="63" y="17"/>
                  <a:pt x="63" y="17"/>
                  <a:pt x="63" y="17"/>
                </a:cubicBezTo>
                <a:cubicBezTo>
                  <a:pt x="63" y="18"/>
                  <a:pt x="63" y="18"/>
                  <a:pt x="63" y="18"/>
                </a:cubicBezTo>
                <a:cubicBezTo>
                  <a:pt x="62" y="18"/>
                  <a:pt x="62" y="18"/>
                  <a:pt x="62" y="18"/>
                </a:cubicBezTo>
                <a:cubicBezTo>
                  <a:pt x="63" y="18"/>
                  <a:pt x="63" y="18"/>
                  <a:pt x="63" y="18"/>
                </a:cubicBezTo>
                <a:cubicBezTo>
                  <a:pt x="66" y="17"/>
                  <a:pt x="66" y="17"/>
                  <a:pt x="66" y="17"/>
                </a:cubicBezTo>
                <a:cubicBezTo>
                  <a:pt x="63" y="18"/>
                  <a:pt x="63" y="18"/>
                  <a:pt x="63" y="18"/>
                </a:cubicBezTo>
                <a:cubicBezTo>
                  <a:pt x="65" y="18"/>
                  <a:pt x="65" y="18"/>
                  <a:pt x="65" y="18"/>
                </a:cubicBezTo>
                <a:cubicBezTo>
                  <a:pt x="62" y="18"/>
                  <a:pt x="62" y="18"/>
                  <a:pt x="62" y="18"/>
                </a:cubicBezTo>
                <a:cubicBezTo>
                  <a:pt x="62" y="19"/>
                  <a:pt x="62" y="19"/>
                  <a:pt x="62" y="19"/>
                </a:cubicBezTo>
                <a:cubicBezTo>
                  <a:pt x="65" y="19"/>
                  <a:pt x="65" y="19"/>
                  <a:pt x="65" y="19"/>
                </a:cubicBezTo>
                <a:cubicBezTo>
                  <a:pt x="62" y="19"/>
                  <a:pt x="62" y="19"/>
                  <a:pt x="62" y="19"/>
                </a:cubicBezTo>
                <a:cubicBezTo>
                  <a:pt x="62" y="19"/>
                  <a:pt x="62" y="19"/>
                  <a:pt x="62" y="19"/>
                </a:cubicBezTo>
                <a:cubicBezTo>
                  <a:pt x="66" y="19"/>
                  <a:pt x="66" y="19"/>
                  <a:pt x="66" y="19"/>
                </a:cubicBezTo>
                <a:cubicBezTo>
                  <a:pt x="63" y="19"/>
                  <a:pt x="63" y="19"/>
                  <a:pt x="63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6" y="19"/>
                  <a:pt x="66" y="19"/>
                  <a:pt x="66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6" y="20"/>
                  <a:pt x="66" y="20"/>
                  <a:pt x="66" y="20"/>
                </a:cubicBezTo>
                <a:cubicBezTo>
                  <a:pt x="64" y="20"/>
                  <a:pt x="64" y="20"/>
                  <a:pt x="64" y="20"/>
                </a:cubicBezTo>
                <a:cubicBezTo>
                  <a:pt x="65" y="20"/>
                  <a:pt x="65" y="20"/>
                  <a:pt x="65" y="20"/>
                </a:cubicBezTo>
                <a:cubicBezTo>
                  <a:pt x="64" y="20"/>
                  <a:pt x="64" y="20"/>
                  <a:pt x="64" y="20"/>
                </a:cubicBezTo>
                <a:cubicBezTo>
                  <a:pt x="65" y="20"/>
                  <a:pt x="65" y="20"/>
                  <a:pt x="65" y="20"/>
                </a:cubicBezTo>
                <a:cubicBezTo>
                  <a:pt x="64" y="20"/>
                  <a:pt x="64" y="20"/>
                  <a:pt x="64" y="20"/>
                </a:cubicBezTo>
                <a:cubicBezTo>
                  <a:pt x="64" y="20"/>
                  <a:pt x="64" y="20"/>
                  <a:pt x="64" y="20"/>
                </a:cubicBezTo>
                <a:cubicBezTo>
                  <a:pt x="66" y="21"/>
                  <a:pt x="66" y="21"/>
                  <a:pt x="66" y="21"/>
                </a:cubicBezTo>
                <a:cubicBezTo>
                  <a:pt x="64" y="21"/>
                  <a:pt x="64" y="21"/>
                  <a:pt x="64" y="21"/>
                </a:cubicBezTo>
                <a:cubicBezTo>
                  <a:pt x="66" y="21"/>
                  <a:pt x="66" y="21"/>
                  <a:pt x="66" y="21"/>
                </a:cubicBezTo>
                <a:cubicBezTo>
                  <a:pt x="67" y="21"/>
                  <a:pt x="67" y="21"/>
                  <a:pt x="67" y="21"/>
                </a:cubicBezTo>
                <a:cubicBezTo>
                  <a:pt x="66" y="21"/>
                  <a:pt x="66" y="21"/>
                  <a:pt x="66" y="21"/>
                </a:cubicBezTo>
                <a:cubicBezTo>
                  <a:pt x="66" y="21"/>
                  <a:pt x="66" y="21"/>
                  <a:pt x="66" y="21"/>
                </a:cubicBezTo>
                <a:cubicBezTo>
                  <a:pt x="66" y="21"/>
                  <a:pt x="66" y="21"/>
                  <a:pt x="66" y="21"/>
                </a:cubicBezTo>
                <a:cubicBezTo>
                  <a:pt x="65" y="21"/>
                  <a:pt x="65" y="21"/>
                  <a:pt x="65" y="21"/>
                </a:cubicBezTo>
                <a:cubicBezTo>
                  <a:pt x="65" y="21"/>
                  <a:pt x="65" y="21"/>
                  <a:pt x="65" y="21"/>
                </a:cubicBezTo>
                <a:cubicBezTo>
                  <a:pt x="66" y="22"/>
                  <a:pt x="66" y="22"/>
                  <a:pt x="66" y="22"/>
                </a:cubicBezTo>
                <a:cubicBezTo>
                  <a:pt x="65" y="21"/>
                  <a:pt x="65" y="21"/>
                  <a:pt x="65" y="21"/>
                </a:cubicBezTo>
                <a:cubicBezTo>
                  <a:pt x="66" y="22"/>
                  <a:pt x="66" y="22"/>
                  <a:pt x="66" y="22"/>
                </a:cubicBezTo>
                <a:cubicBezTo>
                  <a:pt x="65" y="22"/>
                  <a:pt x="65" y="22"/>
                  <a:pt x="65" y="22"/>
                </a:cubicBezTo>
                <a:cubicBezTo>
                  <a:pt x="64" y="22"/>
                  <a:pt x="64" y="22"/>
                  <a:pt x="64" y="22"/>
                </a:cubicBezTo>
                <a:cubicBezTo>
                  <a:pt x="65" y="22"/>
                  <a:pt x="65" y="22"/>
                  <a:pt x="65" y="22"/>
                </a:cubicBezTo>
                <a:cubicBezTo>
                  <a:pt x="64" y="22"/>
                  <a:pt x="64" y="22"/>
                  <a:pt x="64" y="22"/>
                </a:cubicBezTo>
                <a:cubicBezTo>
                  <a:pt x="66" y="23"/>
                  <a:pt x="66" y="23"/>
                  <a:pt x="66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4" y="23"/>
                  <a:pt x="64" y="23"/>
                  <a:pt x="64" y="23"/>
                </a:cubicBezTo>
                <a:cubicBezTo>
                  <a:pt x="66" y="23"/>
                  <a:pt x="66" y="23"/>
                  <a:pt x="66" y="23"/>
                </a:cubicBezTo>
                <a:cubicBezTo>
                  <a:pt x="64" y="23"/>
                  <a:pt x="64" y="23"/>
                  <a:pt x="64" y="23"/>
                </a:cubicBezTo>
                <a:cubicBezTo>
                  <a:pt x="65" y="24"/>
                  <a:pt x="65" y="24"/>
                  <a:pt x="65" y="24"/>
                </a:cubicBezTo>
                <a:cubicBezTo>
                  <a:pt x="64" y="23"/>
                  <a:pt x="64" y="23"/>
                  <a:pt x="64" y="23"/>
                </a:cubicBezTo>
                <a:cubicBezTo>
                  <a:pt x="64" y="23"/>
                  <a:pt x="65" y="24"/>
                  <a:pt x="64" y="24"/>
                </a:cubicBezTo>
                <a:cubicBezTo>
                  <a:pt x="64" y="24"/>
                  <a:pt x="64" y="24"/>
                  <a:pt x="64" y="24"/>
                </a:cubicBezTo>
                <a:cubicBezTo>
                  <a:pt x="66" y="24"/>
                  <a:pt x="66" y="24"/>
                  <a:pt x="66" y="24"/>
                </a:cubicBezTo>
                <a:cubicBezTo>
                  <a:pt x="64" y="24"/>
                  <a:pt x="64" y="24"/>
                  <a:pt x="64" y="24"/>
                </a:cubicBezTo>
                <a:cubicBezTo>
                  <a:pt x="64" y="23"/>
                  <a:pt x="64" y="23"/>
                  <a:pt x="64" y="23"/>
                </a:cubicBezTo>
                <a:cubicBezTo>
                  <a:pt x="65" y="24"/>
                  <a:pt x="65" y="24"/>
                  <a:pt x="65" y="24"/>
                </a:cubicBezTo>
                <a:cubicBezTo>
                  <a:pt x="64" y="23"/>
                  <a:pt x="64" y="23"/>
                  <a:pt x="64" y="23"/>
                </a:cubicBezTo>
                <a:cubicBezTo>
                  <a:pt x="64" y="24"/>
                  <a:pt x="64" y="24"/>
                  <a:pt x="64" y="24"/>
                </a:cubicBezTo>
                <a:cubicBezTo>
                  <a:pt x="64" y="24"/>
                  <a:pt x="63" y="24"/>
                  <a:pt x="64" y="24"/>
                </a:cubicBezTo>
                <a:cubicBezTo>
                  <a:pt x="65" y="25"/>
                  <a:pt x="65" y="25"/>
                  <a:pt x="65" y="25"/>
                </a:cubicBezTo>
                <a:cubicBezTo>
                  <a:pt x="64" y="24"/>
                  <a:pt x="64" y="24"/>
                  <a:pt x="64" y="24"/>
                </a:cubicBezTo>
                <a:cubicBezTo>
                  <a:pt x="64" y="24"/>
                  <a:pt x="64" y="24"/>
                  <a:pt x="64" y="24"/>
                </a:cubicBezTo>
                <a:cubicBezTo>
                  <a:pt x="64" y="25"/>
                  <a:pt x="64" y="25"/>
                  <a:pt x="64" y="25"/>
                </a:cubicBezTo>
                <a:cubicBezTo>
                  <a:pt x="65" y="25"/>
                  <a:pt x="65" y="25"/>
                  <a:pt x="65" y="25"/>
                </a:cubicBezTo>
                <a:cubicBezTo>
                  <a:pt x="64" y="25"/>
                  <a:pt x="64" y="25"/>
                  <a:pt x="64" y="25"/>
                </a:cubicBezTo>
                <a:cubicBezTo>
                  <a:pt x="65" y="26"/>
                  <a:pt x="65" y="26"/>
                  <a:pt x="65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64" y="25"/>
                  <a:pt x="64" y="25"/>
                  <a:pt x="64" y="25"/>
                </a:cubicBezTo>
                <a:cubicBezTo>
                  <a:pt x="64" y="26"/>
                  <a:pt x="64" y="26"/>
                  <a:pt x="64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64" y="26"/>
                  <a:pt x="65" y="27"/>
                  <a:pt x="65" y="27"/>
                </a:cubicBezTo>
                <a:cubicBezTo>
                  <a:pt x="65" y="27"/>
                  <a:pt x="64" y="26"/>
                  <a:pt x="64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7"/>
                  <a:pt x="64" y="27"/>
                  <a:pt x="64" y="27"/>
                </a:cubicBezTo>
                <a:cubicBezTo>
                  <a:pt x="65" y="27"/>
                  <a:pt x="65" y="27"/>
                  <a:pt x="65" y="27"/>
                </a:cubicBezTo>
                <a:cubicBezTo>
                  <a:pt x="65" y="27"/>
                  <a:pt x="65" y="27"/>
                  <a:pt x="65" y="27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8"/>
                  <a:pt x="64" y="28"/>
                  <a:pt x="64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64" y="29"/>
                  <a:pt x="64" y="29"/>
                  <a:pt x="64" y="29"/>
                </a:cubicBezTo>
                <a:cubicBezTo>
                  <a:pt x="64" y="29"/>
                  <a:pt x="64" y="29"/>
                  <a:pt x="64" y="29"/>
                </a:cubicBezTo>
                <a:cubicBezTo>
                  <a:pt x="64" y="29"/>
                  <a:pt x="64" y="29"/>
                  <a:pt x="64" y="29"/>
                </a:cubicBezTo>
                <a:cubicBezTo>
                  <a:pt x="64" y="29"/>
                  <a:pt x="64" y="29"/>
                  <a:pt x="64" y="29"/>
                </a:cubicBezTo>
                <a:cubicBezTo>
                  <a:pt x="64" y="29"/>
                  <a:pt x="64" y="29"/>
                  <a:pt x="64" y="29"/>
                </a:cubicBezTo>
                <a:cubicBezTo>
                  <a:pt x="64" y="29"/>
                  <a:pt x="64" y="29"/>
                  <a:pt x="64" y="30"/>
                </a:cubicBezTo>
                <a:cubicBezTo>
                  <a:pt x="64" y="30"/>
                  <a:pt x="64" y="30"/>
                  <a:pt x="64" y="30"/>
                </a:cubicBezTo>
                <a:cubicBezTo>
                  <a:pt x="64" y="30"/>
                  <a:pt x="64" y="30"/>
                  <a:pt x="64" y="30"/>
                </a:cubicBezTo>
                <a:cubicBezTo>
                  <a:pt x="64" y="30"/>
                  <a:pt x="64" y="31"/>
                  <a:pt x="64" y="31"/>
                </a:cubicBezTo>
                <a:cubicBezTo>
                  <a:pt x="64" y="31"/>
                  <a:pt x="64" y="31"/>
                  <a:pt x="64" y="31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4" y="31"/>
                  <a:pt x="64" y="31"/>
                </a:cubicBezTo>
                <a:cubicBezTo>
                  <a:pt x="63" y="31"/>
                  <a:pt x="63" y="31"/>
                  <a:pt x="63" y="31"/>
                </a:cubicBezTo>
                <a:cubicBezTo>
                  <a:pt x="64" y="32"/>
                  <a:pt x="64" y="32"/>
                  <a:pt x="64" y="32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2"/>
                  <a:pt x="63" y="32"/>
                  <a:pt x="63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3" y="32"/>
                  <a:pt x="63" y="32"/>
                  <a:pt x="63" y="32"/>
                </a:cubicBezTo>
                <a:cubicBezTo>
                  <a:pt x="63" y="33"/>
                  <a:pt x="63" y="33"/>
                  <a:pt x="63" y="33"/>
                </a:cubicBezTo>
                <a:cubicBezTo>
                  <a:pt x="63" y="33"/>
                  <a:pt x="63" y="33"/>
                  <a:pt x="63" y="33"/>
                </a:cubicBezTo>
                <a:cubicBezTo>
                  <a:pt x="63" y="33"/>
                  <a:pt x="63" y="33"/>
                  <a:pt x="63" y="33"/>
                </a:cubicBezTo>
                <a:cubicBezTo>
                  <a:pt x="63" y="33"/>
                  <a:pt x="63" y="33"/>
                  <a:pt x="63" y="34"/>
                </a:cubicBezTo>
                <a:cubicBezTo>
                  <a:pt x="63" y="34"/>
                  <a:pt x="63" y="34"/>
                  <a:pt x="63" y="34"/>
                </a:cubicBezTo>
                <a:cubicBezTo>
                  <a:pt x="63" y="34"/>
                  <a:pt x="63" y="34"/>
                  <a:pt x="63" y="34"/>
                </a:cubicBezTo>
                <a:cubicBezTo>
                  <a:pt x="63" y="34"/>
                  <a:pt x="63" y="34"/>
                  <a:pt x="63" y="34"/>
                </a:cubicBezTo>
                <a:cubicBezTo>
                  <a:pt x="63" y="35"/>
                  <a:pt x="63" y="35"/>
                  <a:pt x="63" y="35"/>
                </a:cubicBezTo>
                <a:cubicBezTo>
                  <a:pt x="63" y="35"/>
                  <a:pt x="63" y="35"/>
                  <a:pt x="63" y="35"/>
                </a:cubicBezTo>
                <a:cubicBezTo>
                  <a:pt x="63" y="36"/>
                  <a:pt x="63" y="36"/>
                  <a:pt x="63" y="36"/>
                </a:cubicBezTo>
                <a:cubicBezTo>
                  <a:pt x="63" y="36"/>
                  <a:pt x="63" y="36"/>
                  <a:pt x="63" y="36"/>
                </a:cubicBezTo>
                <a:cubicBezTo>
                  <a:pt x="63" y="36"/>
                  <a:pt x="62" y="40"/>
                  <a:pt x="62" y="41"/>
                </a:cubicBezTo>
                <a:cubicBezTo>
                  <a:pt x="62" y="43"/>
                  <a:pt x="61" y="47"/>
                  <a:pt x="61" y="47"/>
                </a:cubicBezTo>
                <a:cubicBezTo>
                  <a:pt x="61" y="47"/>
                  <a:pt x="60" y="52"/>
                  <a:pt x="56" y="58"/>
                </a:cubicBezTo>
                <a:cubicBezTo>
                  <a:pt x="55" y="62"/>
                  <a:pt x="55" y="63"/>
                  <a:pt x="55" y="63"/>
                </a:cubicBezTo>
                <a:cubicBezTo>
                  <a:pt x="55" y="65"/>
                  <a:pt x="55" y="65"/>
                  <a:pt x="55" y="65"/>
                </a:cubicBezTo>
                <a:cubicBezTo>
                  <a:pt x="55" y="65"/>
                  <a:pt x="56" y="66"/>
                  <a:pt x="56" y="68"/>
                </a:cubicBezTo>
                <a:cubicBezTo>
                  <a:pt x="56" y="68"/>
                  <a:pt x="58" y="69"/>
                  <a:pt x="58" y="69"/>
                </a:cubicBezTo>
                <a:cubicBezTo>
                  <a:pt x="58" y="69"/>
                  <a:pt x="62" y="70"/>
                  <a:pt x="65" y="71"/>
                </a:cubicBezTo>
                <a:cubicBezTo>
                  <a:pt x="67" y="72"/>
                  <a:pt x="70" y="73"/>
                  <a:pt x="71" y="74"/>
                </a:cubicBezTo>
                <a:cubicBezTo>
                  <a:pt x="72" y="74"/>
                  <a:pt x="87" y="81"/>
                  <a:pt x="87" y="82"/>
                </a:cubicBezTo>
                <a:cubicBezTo>
                  <a:pt x="87" y="82"/>
                  <a:pt x="89" y="84"/>
                  <a:pt x="89" y="88"/>
                </a:cubicBezTo>
                <a:cubicBezTo>
                  <a:pt x="90" y="93"/>
                  <a:pt x="90" y="97"/>
                  <a:pt x="90" y="97"/>
                </a:cubicBezTo>
                <a:cubicBezTo>
                  <a:pt x="90" y="111"/>
                  <a:pt x="90" y="111"/>
                  <a:pt x="90" y="111"/>
                </a:cubicBezTo>
                <a:cubicBezTo>
                  <a:pt x="0" y="111"/>
                  <a:pt x="0" y="111"/>
                  <a:pt x="0" y="111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grpSp>
        <p:nvGrpSpPr>
          <p:cNvPr id="23" name="Group 930"/>
          <p:cNvGrpSpPr>
            <a:grpSpLocks/>
          </p:cNvGrpSpPr>
          <p:nvPr/>
        </p:nvGrpSpPr>
        <p:grpSpPr bwMode="gray">
          <a:xfrm>
            <a:off x="4390768" y="2917600"/>
            <a:ext cx="200515" cy="228936"/>
            <a:chOff x="3963" y="2850"/>
            <a:chExt cx="311" cy="349"/>
          </a:xfrm>
          <a:solidFill>
            <a:srgbClr val="333333"/>
          </a:solidFill>
        </p:grpSpPr>
        <p:sp>
          <p:nvSpPr>
            <p:cNvPr id="40" name="Freeform 260" descr="© INSCALE GmbH, 21.06.2010"/>
            <p:cNvSpPr>
              <a:spLocks noEditPoints="1"/>
            </p:cNvSpPr>
            <p:nvPr/>
          </p:nvSpPr>
          <p:spPr bwMode="gray">
            <a:xfrm>
              <a:off x="3963" y="2961"/>
              <a:ext cx="311" cy="238"/>
            </a:xfrm>
            <a:custGeom>
              <a:avLst/>
              <a:gdLst>
                <a:gd name="T0" fmla="*/ 2649 w 2733"/>
                <a:gd name="T1" fmla="*/ 1184 h 2091"/>
                <a:gd name="T2" fmla="*/ 2510 w 2733"/>
                <a:gd name="T3" fmla="*/ 1186 h 2091"/>
                <a:gd name="T4" fmla="*/ 2510 w 2733"/>
                <a:gd name="T5" fmla="*/ 696 h 2091"/>
                <a:gd name="T6" fmla="*/ 1873 w 2733"/>
                <a:gd name="T7" fmla="*/ 1186 h 2091"/>
                <a:gd name="T8" fmla="*/ 1873 w 2733"/>
                <a:gd name="T9" fmla="*/ 646 h 2091"/>
                <a:gd name="T10" fmla="*/ 1171 w 2733"/>
                <a:gd name="T11" fmla="*/ 1186 h 2091"/>
                <a:gd name="T12" fmla="*/ 1171 w 2733"/>
                <a:gd name="T13" fmla="*/ 598 h 2091"/>
                <a:gd name="T14" fmla="*/ 408 w 2733"/>
                <a:gd name="T15" fmla="*/ 1186 h 2091"/>
                <a:gd name="T16" fmla="*/ 408 w 2733"/>
                <a:gd name="T17" fmla="*/ 0 h 2091"/>
                <a:gd name="T18" fmla="*/ 156 w 2733"/>
                <a:gd name="T19" fmla="*/ 0 h 2091"/>
                <a:gd name="T20" fmla="*/ 57 w 2733"/>
                <a:gd name="T21" fmla="*/ 104 h 2091"/>
                <a:gd name="T22" fmla="*/ 0 w 2733"/>
                <a:gd name="T23" fmla="*/ 1987 h 2091"/>
                <a:gd name="T24" fmla="*/ 99 w 2733"/>
                <a:gd name="T25" fmla="*/ 2091 h 2091"/>
                <a:gd name="T26" fmla="*/ 2634 w 2733"/>
                <a:gd name="T27" fmla="*/ 2091 h 2091"/>
                <a:gd name="T28" fmla="*/ 2733 w 2733"/>
                <a:gd name="T29" fmla="*/ 1987 h 2091"/>
                <a:gd name="T30" fmla="*/ 2649 w 2733"/>
                <a:gd name="T31" fmla="*/ 1184 h 2091"/>
                <a:gd name="T32" fmla="*/ 629 w 2733"/>
                <a:gd name="T33" fmla="*/ 1622 h 2091"/>
                <a:gd name="T34" fmla="*/ 448 w 2733"/>
                <a:gd name="T35" fmla="*/ 1622 h 2091"/>
                <a:gd name="T36" fmla="*/ 448 w 2733"/>
                <a:gd name="T37" fmla="*/ 1393 h 2091"/>
                <a:gd name="T38" fmla="*/ 629 w 2733"/>
                <a:gd name="T39" fmla="*/ 1393 h 2091"/>
                <a:gd name="T40" fmla="*/ 629 w 2733"/>
                <a:gd name="T41" fmla="*/ 1622 h 2091"/>
                <a:gd name="T42" fmla="*/ 944 w 2733"/>
                <a:gd name="T43" fmla="*/ 1622 h 2091"/>
                <a:gd name="T44" fmla="*/ 764 w 2733"/>
                <a:gd name="T45" fmla="*/ 1622 h 2091"/>
                <a:gd name="T46" fmla="*/ 764 w 2733"/>
                <a:gd name="T47" fmla="*/ 1393 h 2091"/>
                <a:gd name="T48" fmla="*/ 944 w 2733"/>
                <a:gd name="T49" fmla="*/ 1393 h 2091"/>
                <a:gd name="T50" fmla="*/ 944 w 2733"/>
                <a:gd name="T51" fmla="*/ 1622 h 2091"/>
                <a:gd name="T52" fmla="*/ 1259 w 2733"/>
                <a:gd name="T53" fmla="*/ 1622 h 2091"/>
                <a:gd name="T54" fmla="*/ 1079 w 2733"/>
                <a:gd name="T55" fmla="*/ 1622 h 2091"/>
                <a:gd name="T56" fmla="*/ 1079 w 2733"/>
                <a:gd name="T57" fmla="*/ 1393 h 2091"/>
                <a:gd name="T58" fmla="*/ 1259 w 2733"/>
                <a:gd name="T59" fmla="*/ 1393 h 2091"/>
                <a:gd name="T60" fmla="*/ 1259 w 2733"/>
                <a:gd name="T61" fmla="*/ 1622 h 2091"/>
                <a:gd name="T62" fmla="*/ 1574 w 2733"/>
                <a:gd name="T63" fmla="*/ 1622 h 2091"/>
                <a:gd name="T64" fmla="*/ 1394 w 2733"/>
                <a:gd name="T65" fmla="*/ 1622 h 2091"/>
                <a:gd name="T66" fmla="*/ 1394 w 2733"/>
                <a:gd name="T67" fmla="*/ 1393 h 2091"/>
                <a:gd name="T68" fmla="*/ 1574 w 2733"/>
                <a:gd name="T69" fmla="*/ 1393 h 2091"/>
                <a:gd name="T70" fmla="*/ 1574 w 2733"/>
                <a:gd name="T71" fmla="*/ 1622 h 2091"/>
                <a:gd name="T72" fmla="*/ 1889 w 2733"/>
                <a:gd name="T73" fmla="*/ 1622 h 2091"/>
                <a:gd name="T74" fmla="*/ 1709 w 2733"/>
                <a:gd name="T75" fmla="*/ 1622 h 2091"/>
                <a:gd name="T76" fmla="*/ 1709 w 2733"/>
                <a:gd name="T77" fmla="*/ 1393 h 2091"/>
                <a:gd name="T78" fmla="*/ 1889 w 2733"/>
                <a:gd name="T79" fmla="*/ 1393 h 2091"/>
                <a:gd name="T80" fmla="*/ 1889 w 2733"/>
                <a:gd name="T81" fmla="*/ 1622 h 2091"/>
                <a:gd name="T82" fmla="*/ 2204 w 2733"/>
                <a:gd name="T83" fmla="*/ 1622 h 2091"/>
                <a:gd name="T84" fmla="*/ 2024 w 2733"/>
                <a:gd name="T85" fmla="*/ 1622 h 2091"/>
                <a:gd name="T86" fmla="*/ 2024 w 2733"/>
                <a:gd name="T87" fmla="*/ 1393 h 2091"/>
                <a:gd name="T88" fmla="*/ 2204 w 2733"/>
                <a:gd name="T89" fmla="*/ 1393 h 2091"/>
                <a:gd name="T90" fmla="*/ 2204 w 2733"/>
                <a:gd name="T91" fmla="*/ 1622 h 2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733" h="2091">
                  <a:moveTo>
                    <a:pt x="2649" y="1184"/>
                  </a:moveTo>
                  <a:cubicBezTo>
                    <a:pt x="2510" y="1186"/>
                    <a:pt x="2510" y="1186"/>
                    <a:pt x="2510" y="1186"/>
                  </a:cubicBezTo>
                  <a:cubicBezTo>
                    <a:pt x="2510" y="696"/>
                    <a:pt x="2510" y="696"/>
                    <a:pt x="2510" y="696"/>
                  </a:cubicBezTo>
                  <a:cubicBezTo>
                    <a:pt x="1873" y="1186"/>
                    <a:pt x="1873" y="1186"/>
                    <a:pt x="1873" y="1186"/>
                  </a:cubicBezTo>
                  <a:cubicBezTo>
                    <a:pt x="1873" y="646"/>
                    <a:pt x="1873" y="646"/>
                    <a:pt x="1873" y="646"/>
                  </a:cubicBezTo>
                  <a:cubicBezTo>
                    <a:pt x="1171" y="1186"/>
                    <a:pt x="1171" y="1186"/>
                    <a:pt x="1171" y="1186"/>
                  </a:cubicBezTo>
                  <a:cubicBezTo>
                    <a:pt x="1171" y="598"/>
                    <a:pt x="1171" y="598"/>
                    <a:pt x="1171" y="598"/>
                  </a:cubicBezTo>
                  <a:cubicBezTo>
                    <a:pt x="408" y="1186"/>
                    <a:pt x="408" y="1186"/>
                    <a:pt x="408" y="1186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02" y="0"/>
                    <a:pt x="57" y="47"/>
                    <a:pt x="57" y="104"/>
                  </a:cubicBezTo>
                  <a:cubicBezTo>
                    <a:pt x="0" y="1987"/>
                    <a:pt x="0" y="1987"/>
                    <a:pt x="0" y="1987"/>
                  </a:cubicBezTo>
                  <a:cubicBezTo>
                    <a:pt x="0" y="2044"/>
                    <a:pt x="44" y="2091"/>
                    <a:pt x="99" y="2091"/>
                  </a:cubicBezTo>
                  <a:cubicBezTo>
                    <a:pt x="2634" y="2091"/>
                    <a:pt x="2634" y="2091"/>
                    <a:pt x="2634" y="2091"/>
                  </a:cubicBezTo>
                  <a:cubicBezTo>
                    <a:pt x="2689" y="2091"/>
                    <a:pt x="2733" y="2044"/>
                    <a:pt x="2733" y="1987"/>
                  </a:cubicBezTo>
                  <a:lnTo>
                    <a:pt x="2649" y="1184"/>
                  </a:lnTo>
                  <a:close/>
                  <a:moveTo>
                    <a:pt x="629" y="1622"/>
                  </a:moveTo>
                  <a:cubicBezTo>
                    <a:pt x="448" y="1622"/>
                    <a:pt x="448" y="1622"/>
                    <a:pt x="448" y="1622"/>
                  </a:cubicBezTo>
                  <a:cubicBezTo>
                    <a:pt x="448" y="1393"/>
                    <a:pt x="448" y="1393"/>
                    <a:pt x="448" y="1393"/>
                  </a:cubicBezTo>
                  <a:cubicBezTo>
                    <a:pt x="629" y="1393"/>
                    <a:pt x="629" y="1393"/>
                    <a:pt x="629" y="1393"/>
                  </a:cubicBezTo>
                  <a:lnTo>
                    <a:pt x="629" y="1622"/>
                  </a:lnTo>
                  <a:close/>
                  <a:moveTo>
                    <a:pt x="944" y="1622"/>
                  </a:moveTo>
                  <a:cubicBezTo>
                    <a:pt x="764" y="1622"/>
                    <a:pt x="764" y="1622"/>
                    <a:pt x="764" y="1622"/>
                  </a:cubicBezTo>
                  <a:cubicBezTo>
                    <a:pt x="764" y="1393"/>
                    <a:pt x="764" y="1393"/>
                    <a:pt x="764" y="1393"/>
                  </a:cubicBezTo>
                  <a:cubicBezTo>
                    <a:pt x="944" y="1393"/>
                    <a:pt x="944" y="1393"/>
                    <a:pt x="944" y="1393"/>
                  </a:cubicBezTo>
                  <a:lnTo>
                    <a:pt x="944" y="1622"/>
                  </a:lnTo>
                  <a:close/>
                  <a:moveTo>
                    <a:pt x="1259" y="1622"/>
                  </a:moveTo>
                  <a:cubicBezTo>
                    <a:pt x="1079" y="1622"/>
                    <a:pt x="1079" y="1622"/>
                    <a:pt x="1079" y="1622"/>
                  </a:cubicBezTo>
                  <a:cubicBezTo>
                    <a:pt x="1079" y="1393"/>
                    <a:pt x="1079" y="1393"/>
                    <a:pt x="1079" y="1393"/>
                  </a:cubicBezTo>
                  <a:cubicBezTo>
                    <a:pt x="1259" y="1393"/>
                    <a:pt x="1259" y="1393"/>
                    <a:pt x="1259" y="1393"/>
                  </a:cubicBezTo>
                  <a:lnTo>
                    <a:pt x="1259" y="1622"/>
                  </a:lnTo>
                  <a:close/>
                  <a:moveTo>
                    <a:pt x="1574" y="1622"/>
                  </a:moveTo>
                  <a:cubicBezTo>
                    <a:pt x="1394" y="1622"/>
                    <a:pt x="1394" y="1622"/>
                    <a:pt x="1394" y="1622"/>
                  </a:cubicBezTo>
                  <a:cubicBezTo>
                    <a:pt x="1394" y="1393"/>
                    <a:pt x="1394" y="1393"/>
                    <a:pt x="1394" y="1393"/>
                  </a:cubicBezTo>
                  <a:cubicBezTo>
                    <a:pt x="1574" y="1393"/>
                    <a:pt x="1574" y="1393"/>
                    <a:pt x="1574" y="1393"/>
                  </a:cubicBezTo>
                  <a:lnTo>
                    <a:pt x="1574" y="1622"/>
                  </a:lnTo>
                  <a:close/>
                  <a:moveTo>
                    <a:pt x="1889" y="1622"/>
                  </a:moveTo>
                  <a:cubicBezTo>
                    <a:pt x="1709" y="1622"/>
                    <a:pt x="1709" y="1622"/>
                    <a:pt x="1709" y="1622"/>
                  </a:cubicBezTo>
                  <a:cubicBezTo>
                    <a:pt x="1709" y="1393"/>
                    <a:pt x="1709" y="1393"/>
                    <a:pt x="1709" y="1393"/>
                  </a:cubicBezTo>
                  <a:cubicBezTo>
                    <a:pt x="1889" y="1393"/>
                    <a:pt x="1889" y="1393"/>
                    <a:pt x="1889" y="1393"/>
                  </a:cubicBezTo>
                  <a:lnTo>
                    <a:pt x="1889" y="1622"/>
                  </a:lnTo>
                  <a:close/>
                  <a:moveTo>
                    <a:pt x="2204" y="1622"/>
                  </a:moveTo>
                  <a:cubicBezTo>
                    <a:pt x="2024" y="1622"/>
                    <a:pt x="2024" y="1622"/>
                    <a:pt x="2024" y="1622"/>
                  </a:cubicBezTo>
                  <a:cubicBezTo>
                    <a:pt x="2024" y="1393"/>
                    <a:pt x="2024" y="1393"/>
                    <a:pt x="2024" y="1393"/>
                  </a:cubicBezTo>
                  <a:cubicBezTo>
                    <a:pt x="2204" y="1393"/>
                    <a:pt x="2204" y="1393"/>
                    <a:pt x="2204" y="1393"/>
                  </a:cubicBezTo>
                  <a:lnTo>
                    <a:pt x="2204" y="16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Freeform 261" descr="© INSCALE GmbH, 21.06.2010"/>
            <p:cNvSpPr>
              <a:spLocks/>
            </p:cNvSpPr>
            <p:nvPr/>
          </p:nvSpPr>
          <p:spPr bwMode="gray">
            <a:xfrm>
              <a:off x="3967" y="2850"/>
              <a:ext cx="253" cy="107"/>
            </a:xfrm>
            <a:custGeom>
              <a:avLst/>
              <a:gdLst>
                <a:gd name="T0" fmla="*/ 166 w 2212"/>
                <a:gd name="T1" fmla="*/ 934 h 934"/>
                <a:gd name="T2" fmla="*/ 128 w 2212"/>
                <a:gd name="T3" fmla="*/ 879 h 934"/>
                <a:gd name="T4" fmla="*/ 71 w 2212"/>
                <a:gd name="T5" fmla="*/ 816 h 934"/>
                <a:gd name="T6" fmla="*/ 41 w 2212"/>
                <a:gd name="T7" fmla="*/ 722 h 934"/>
                <a:gd name="T8" fmla="*/ 4 w 2212"/>
                <a:gd name="T9" fmla="*/ 614 h 934"/>
                <a:gd name="T10" fmla="*/ 96 w 2212"/>
                <a:gd name="T11" fmla="*/ 455 h 934"/>
                <a:gd name="T12" fmla="*/ 231 w 2212"/>
                <a:gd name="T13" fmla="*/ 378 h 934"/>
                <a:gd name="T14" fmla="*/ 636 w 2212"/>
                <a:gd name="T15" fmla="*/ 250 h 934"/>
                <a:gd name="T16" fmla="*/ 817 w 2212"/>
                <a:gd name="T17" fmla="*/ 278 h 934"/>
                <a:gd name="T18" fmla="*/ 834 w 2212"/>
                <a:gd name="T19" fmla="*/ 274 h 934"/>
                <a:gd name="T20" fmla="*/ 879 w 2212"/>
                <a:gd name="T21" fmla="*/ 232 h 934"/>
                <a:gd name="T22" fmla="*/ 1085 w 2212"/>
                <a:gd name="T23" fmla="*/ 195 h 934"/>
                <a:gd name="T24" fmla="*/ 1342 w 2212"/>
                <a:gd name="T25" fmla="*/ 53 h 934"/>
                <a:gd name="T26" fmla="*/ 1673 w 2212"/>
                <a:gd name="T27" fmla="*/ 49 h 934"/>
                <a:gd name="T28" fmla="*/ 1751 w 2212"/>
                <a:gd name="T29" fmla="*/ 144 h 934"/>
                <a:gd name="T30" fmla="*/ 1897 w 2212"/>
                <a:gd name="T31" fmla="*/ 191 h 934"/>
                <a:gd name="T32" fmla="*/ 2057 w 2212"/>
                <a:gd name="T33" fmla="*/ 246 h 934"/>
                <a:gd name="T34" fmla="*/ 2157 w 2212"/>
                <a:gd name="T35" fmla="*/ 423 h 934"/>
                <a:gd name="T36" fmla="*/ 1935 w 2212"/>
                <a:gd name="T37" fmla="*/ 568 h 934"/>
                <a:gd name="T38" fmla="*/ 1434 w 2212"/>
                <a:gd name="T39" fmla="*/ 660 h 934"/>
                <a:gd name="T40" fmla="*/ 1279 w 2212"/>
                <a:gd name="T41" fmla="*/ 645 h 934"/>
                <a:gd name="T42" fmla="*/ 962 w 2212"/>
                <a:gd name="T43" fmla="*/ 619 h 934"/>
                <a:gd name="T44" fmla="*/ 788 w 2212"/>
                <a:gd name="T45" fmla="*/ 641 h 934"/>
                <a:gd name="T46" fmla="*/ 684 w 2212"/>
                <a:gd name="T47" fmla="*/ 727 h 934"/>
                <a:gd name="T48" fmla="*/ 315 w 2212"/>
                <a:gd name="T49" fmla="*/ 703 h 934"/>
                <a:gd name="T50" fmla="*/ 282 w 2212"/>
                <a:gd name="T51" fmla="*/ 760 h 934"/>
                <a:gd name="T52" fmla="*/ 200 w 2212"/>
                <a:gd name="T53" fmla="*/ 93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12" h="934">
                  <a:moveTo>
                    <a:pt x="166" y="934"/>
                  </a:moveTo>
                  <a:cubicBezTo>
                    <a:pt x="134" y="928"/>
                    <a:pt x="138" y="902"/>
                    <a:pt x="128" y="879"/>
                  </a:cubicBezTo>
                  <a:cubicBezTo>
                    <a:pt x="117" y="853"/>
                    <a:pt x="77" y="843"/>
                    <a:pt x="71" y="816"/>
                  </a:cubicBezTo>
                  <a:cubicBezTo>
                    <a:pt x="64" y="779"/>
                    <a:pt x="61" y="756"/>
                    <a:pt x="41" y="722"/>
                  </a:cubicBezTo>
                  <a:cubicBezTo>
                    <a:pt x="19" y="687"/>
                    <a:pt x="0" y="656"/>
                    <a:pt x="4" y="614"/>
                  </a:cubicBezTo>
                  <a:cubicBezTo>
                    <a:pt x="9" y="560"/>
                    <a:pt x="45" y="487"/>
                    <a:pt x="96" y="455"/>
                  </a:cubicBezTo>
                  <a:cubicBezTo>
                    <a:pt x="141" y="428"/>
                    <a:pt x="189" y="411"/>
                    <a:pt x="231" y="378"/>
                  </a:cubicBezTo>
                  <a:cubicBezTo>
                    <a:pt x="265" y="205"/>
                    <a:pt x="494" y="227"/>
                    <a:pt x="636" y="250"/>
                  </a:cubicBezTo>
                  <a:cubicBezTo>
                    <a:pt x="694" y="260"/>
                    <a:pt x="758" y="280"/>
                    <a:pt x="817" y="278"/>
                  </a:cubicBezTo>
                  <a:cubicBezTo>
                    <a:pt x="823" y="278"/>
                    <a:pt x="830" y="278"/>
                    <a:pt x="834" y="274"/>
                  </a:cubicBezTo>
                  <a:cubicBezTo>
                    <a:pt x="853" y="256"/>
                    <a:pt x="850" y="245"/>
                    <a:pt x="879" y="232"/>
                  </a:cubicBezTo>
                  <a:cubicBezTo>
                    <a:pt x="945" y="202"/>
                    <a:pt x="1007" y="186"/>
                    <a:pt x="1085" y="195"/>
                  </a:cubicBezTo>
                  <a:cubicBezTo>
                    <a:pt x="1139" y="120"/>
                    <a:pt x="1253" y="79"/>
                    <a:pt x="1342" y="53"/>
                  </a:cubicBezTo>
                  <a:cubicBezTo>
                    <a:pt x="1443" y="24"/>
                    <a:pt x="1575" y="0"/>
                    <a:pt x="1673" y="49"/>
                  </a:cubicBezTo>
                  <a:cubicBezTo>
                    <a:pt x="1717" y="71"/>
                    <a:pt x="1733" y="104"/>
                    <a:pt x="1751" y="144"/>
                  </a:cubicBezTo>
                  <a:cubicBezTo>
                    <a:pt x="1776" y="199"/>
                    <a:pt x="1843" y="193"/>
                    <a:pt x="1897" y="191"/>
                  </a:cubicBezTo>
                  <a:cubicBezTo>
                    <a:pt x="1967" y="188"/>
                    <a:pt x="2009" y="198"/>
                    <a:pt x="2057" y="246"/>
                  </a:cubicBezTo>
                  <a:cubicBezTo>
                    <a:pt x="2101" y="292"/>
                    <a:pt x="2165" y="357"/>
                    <a:pt x="2157" y="423"/>
                  </a:cubicBezTo>
                  <a:cubicBezTo>
                    <a:pt x="2212" y="489"/>
                    <a:pt x="1970" y="558"/>
                    <a:pt x="1935" y="568"/>
                  </a:cubicBezTo>
                  <a:cubicBezTo>
                    <a:pt x="1774" y="617"/>
                    <a:pt x="1603" y="652"/>
                    <a:pt x="1434" y="660"/>
                  </a:cubicBezTo>
                  <a:cubicBezTo>
                    <a:pt x="1385" y="662"/>
                    <a:pt x="1323" y="666"/>
                    <a:pt x="1279" y="645"/>
                  </a:cubicBezTo>
                  <a:cubicBezTo>
                    <a:pt x="1168" y="591"/>
                    <a:pt x="1080" y="596"/>
                    <a:pt x="962" y="619"/>
                  </a:cubicBezTo>
                  <a:cubicBezTo>
                    <a:pt x="908" y="629"/>
                    <a:pt x="837" y="621"/>
                    <a:pt x="788" y="641"/>
                  </a:cubicBezTo>
                  <a:cubicBezTo>
                    <a:pt x="744" y="659"/>
                    <a:pt x="722" y="703"/>
                    <a:pt x="684" y="727"/>
                  </a:cubicBezTo>
                  <a:cubicBezTo>
                    <a:pt x="571" y="797"/>
                    <a:pt x="436" y="687"/>
                    <a:pt x="315" y="703"/>
                  </a:cubicBezTo>
                  <a:cubicBezTo>
                    <a:pt x="302" y="716"/>
                    <a:pt x="287" y="759"/>
                    <a:pt x="282" y="760"/>
                  </a:cubicBezTo>
                  <a:cubicBezTo>
                    <a:pt x="229" y="826"/>
                    <a:pt x="297" y="891"/>
                    <a:pt x="200" y="93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4" name="Group 894"/>
          <p:cNvGrpSpPr>
            <a:grpSpLocks/>
          </p:cNvGrpSpPr>
          <p:nvPr/>
        </p:nvGrpSpPr>
        <p:grpSpPr bwMode="gray">
          <a:xfrm>
            <a:off x="5586788" y="4974481"/>
            <a:ext cx="252317" cy="201864"/>
            <a:chOff x="5165" y="1201"/>
            <a:chExt cx="337" cy="265"/>
          </a:xfrm>
          <a:solidFill>
            <a:srgbClr val="000000"/>
          </a:solidFill>
        </p:grpSpPr>
        <p:sp>
          <p:nvSpPr>
            <p:cNvPr id="38" name="Freeform 601" descr="© INSCALE GmbH, 21.06.2010"/>
            <p:cNvSpPr>
              <a:spLocks noEditPoints="1"/>
            </p:cNvSpPr>
            <p:nvPr/>
          </p:nvSpPr>
          <p:spPr bwMode="gray">
            <a:xfrm>
              <a:off x="5165" y="1201"/>
              <a:ext cx="268" cy="265"/>
            </a:xfrm>
            <a:custGeom>
              <a:avLst/>
              <a:gdLst>
                <a:gd name="T0" fmla="*/ 316 w 322"/>
                <a:gd name="T1" fmla="*/ 86 h 318"/>
                <a:gd name="T2" fmla="*/ 236 w 322"/>
                <a:gd name="T3" fmla="*/ 6 h 318"/>
                <a:gd name="T4" fmla="*/ 167 w 322"/>
                <a:gd name="T5" fmla="*/ 13 h 318"/>
                <a:gd name="T6" fmla="*/ 6 w 322"/>
                <a:gd name="T7" fmla="*/ 174 h 318"/>
                <a:gd name="T8" fmla="*/ 6 w 322"/>
                <a:gd name="T9" fmla="*/ 195 h 318"/>
                <a:gd name="T10" fmla="*/ 123 w 322"/>
                <a:gd name="T11" fmla="*/ 312 h 318"/>
                <a:gd name="T12" fmla="*/ 145 w 322"/>
                <a:gd name="T13" fmla="*/ 312 h 318"/>
                <a:gd name="T14" fmla="*/ 305 w 322"/>
                <a:gd name="T15" fmla="*/ 151 h 318"/>
                <a:gd name="T16" fmla="*/ 316 w 322"/>
                <a:gd name="T17" fmla="*/ 86 h 318"/>
                <a:gd name="T18" fmla="*/ 240 w 322"/>
                <a:gd name="T19" fmla="*/ 106 h 318"/>
                <a:gd name="T20" fmla="*/ 212 w 322"/>
                <a:gd name="T21" fmla="*/ 78 h 318"/>
                <a:gd name="T22" fmla="*/ 240 w 322"/>
                <a:gd name="T23" fmla="*/ 50 h 318"/>
                <a:gd name="T24" fmla="*/ 268 w 322"/>
                <a:gd name="T25" fmla="*/ 78 h 318"/>
                <a:gd name="T26" fmla="*/ 240 w 322"/>
                <a:gd name="T27" fmla="*/ 106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2" h="318">
                  <a:moveTo>
                    <a:pt x="316" y="86"/>
                  </a:moveTo>
                  <a:cubicBezTo>
                    <a:pt x="236" y="6"/>
                    <a:pt x="236" y="6"/>
                    <a:pt x="236" y="6"/>
                  </a:cubicBezTo>
                  <a:cubicBezTo>
                    <a:pt x="230" y="0"/>
                    <a:pt x="173" y="7"/>
                    <a:pt x="167" y="13"/>
                  </a:cubicBezTo>
                  <a:cubicBezTo>
                    <a:pt x="6" y="174"/>
                    <a:pt x="6" y="174"/>
                    <a:pt x="6" y="174"/>
                  </a:cubicBezTo>
                  <a:cubicBezTo>
                    <a:pt x="0" y="180"/>
                    <a:pt x="0" y="189"/>
                    <a:pt x="6" y="195"/>
                  </a:cubicBezTo>
                  <a:cubicBezTo>
                    <a:pt x="123" y="312"/>
                    <a:pt x="123" y="312"/>
                    <a:pt x="123" y="312"/>
                  </a:cubicBezTo>
                  <a:cubicBezTo>
                    <a:pt x="129" y="318"/>
                    <a:pt x="139" y="318"/>
                    <a:pt x="145" y="312"/>
                  </a:cubicBezTo>
                  <a:cubicBezTo>
                    <a:pt x="305" y="151"/>
                    <a:pt x="305" y="151"/>
                    <a:pt x="305" y="151"/>
                  </a:cubicBezTo>
                  <a:cubicBezTo>
                    <a:pt x="311" y="145"/>
                    <a:pt x="322" y="92"/>
                    <a:pt x="316" y="86"/>
                  </a:cubicBezTo>
                  <a:close/>
                  <a:moveTo>
                    <a:pt x="240" y="106"/>
                  </a:moveTo>
                  <a:cubicBezTo>
                    <a:pt x="225" y="106"/>
                    <a:pt x="212" y="94"/>
                    <a:pt x="212" y="78"/>
                  </a:cubicBezTo>
                  <a:cubicBezTo>
                    <a:pt x="212" y="63"/>
                    <a:pt x="225" y="50"/>
                    <a:pt x="240" y="50"/>
                  </a:cubicBezTo>
                  <a:cubicBezTo>
                    <a:pt x="256" y="50"/>
                    <a:pt x="268" y="63"/>
                    <a:pt x="268" y="78"/>
                  </a:cubicBezTo>
                  <a:cubicBezTo>
                    <a:pt x="268" y="94"/>
                    <a:pt x="256" y="106"/>
                    <a:pt x="240" y="106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Freeform 602" descr="© INSCALE GmbH, 21.06.2010"/>
            <p:cNvSpPr>
              <a:spLocks/>
            </p:cNvSpPr>
            <p:nvPr/>
          </p:nvSpPr>
          <p:spPr bwMode="gray">
            <a:xfrm>
              <a:off x="5360" y="1209"/>
              <a:ext cx="142" cy="96"/>
            </a:xfrm>
            <a:custGeom>
              <a:avLst/>
              <a:gdLst>
                <a:gd name="T0" fmla="*/ 85 w 171"/>
                <a:gd name="T1" fmla="*/ 0 h 115"/>
                <a:gd name="T2" fmla="*/ 30 w 171"/>
                <a:gd name="T3" fmla="*/ 13 h 115"/>
                <a:gd name="T4" fmla="*/ 41 w 171"/>
                <a:gd name="T5" fmla="*/ 23 h 115"/>
                <a:gd name="T6" fmla="*/ 85 w 171"/>
                <a:gd name="T7" fmla="*/ 13 h 115"/>
                <a:gd name="T8" fmla="*/ 157 w 171"/>
                <a:gd name="T9" fmla="*/ 58 h 115"/>
                <a:gd name="T10" fmla="*/ 102 w 171"/>
                <a:gd name="T11" fmla="*/ 100 h 115"/>
                <a:gd name="T12" fmla="*/ 85 w 171"/>
                <a:gd name="T13" fmla="*/ 102 h 115"/>
                <a:gd name="T14" fmla="*/ 46 w 171"/>
                <a:gd name="T15" fmla="*/ 94 h 115"/>
                <a:gd name="T16" fmla="*/ 13 w 171"/>
                <a:gd name="T17" fmla="*/ 58 h 115"/>
                <a:gd name="T18" fmla="*/ 14 w 171"/>
                <a:gd name="T19" fmla="*/ 51 h 115"/>
                <a:gd name="T20" fmla="*/ 0 w 171"/>
                <a:gd name="T21" fmla="*/ 64 h 115"/>
                <a:gd name="T22" fmla="*/ 33 w 171"/>
                <a:gd name="T23" fmla="*/ 103 h 115"/>
                <a:gd name="T24" fmla="*/ 85 w 171"/>
                <a:gd name="T25" fmla="*/ 115 h 115"/>
                <a:gd name="T26" fmla="*/ 101 w 171"/>
                <a:gd name="T27" fmla="*/ 114 h 115"/>
                <a:gd name="T28" fmla="*/ 171 w 171"/>
                <a:gd name="T29" fmla="*/ 58 h 115"/>
                <a:gd name="T30" fmla="*/ 85 w 171"/>
                <a:gd name="T31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1" h="115">
                  <a:moveTo>
                    <a:pt x="85" y="0"/>
                  </a:moveTo>
                  <a:cubicBezTo>
                    <a:pt x="64" y="0"/>
                    <a:pt x="45" y="5"/>
                    <a:pt x="30" y="1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53" y="17"/>
                    <a:pt x="68" y="13"/>
                    <a:pt x="85" y="13"/>
                  </a:cubicBezTo>
                  <a:cubicBezTo>
                    <a:pt x="124" y="13"/>
                    <a:pt x="157" y="34"/>
                    <a:pt x="157" y="58"/>
                  </a:cubicBezTo>
                  <a:cubicBezTo>
                    <a:pt x="157" y="78"/>
                    <a:pt x="133" y="95"/>
                    <a:pt x="102" y="100"/>
                  </a:cubicBezTo>
                  <a:cubicBezTo>
                    <a:pt x="97" y="101"/>
                    <a:pt x="91" y="102"/>
                    <a:pt x="85" y="102"/>
                  </a:cubicBezTo>
                  <a:cubicBezTo>
                    <a:pt x="71" y="102"/>
                    <a:pt x="58" y="99"/>
                    <a:pt x="46" y="94"/>
                  </a:cubicBezTo>
                  <a:cubicBezTo>
                    <a:pt x="27" y="87"/>
                    <a:pt x="13" y="73"/>
                    <a:pt x="13" y="58"/>
                  </a:cubicBezTo>
                  <a:cubicBezTo>
                    <a:pt x="13" y="55"/>
                    <a:pt x="14" y="53"/>
                    <a:pt x="14" y="51"/>
                  </a:cubicBezTo>
                  <a:cubicBezTo>
                    <a:pt x="8" y="53"/>
                    <a:pt x="3" y="58"/>
                    <a:pt x="0" y="64"/>
                  </a:cubicBezTo>
                  <a:cubicBezTo>
                    <a:pt x="3" y="80"/>
                    <a:pt x="15" y="94"/>
                    <a:pt x="33" y="103"/>
                  </a:cubicBezTo>
                  <a:cubicBezTo>
                    <a:pt x="47" y="111"/>
                    <a:pt x="65" y="115"/>
                    <a:pt x="85" y="115"/>
                  </a:cubicBezTo>
                  <a:cubicBezTo>
                    <a:pt x="90" y="115"/>
                    <a:pt x="96" y="115"/>
                    <a:pt x="101" y="114"/>
                  </a:cubicBezTo>
                  <a:cubicBezTo>
                    <a:pt x="141" y="109"/>
                    <a:pt x="171" y="86"/>
                    <a:pt x="171" y="58"/>
                  </a:cubicBezTo>
                  <a:cubicBezTo>
                    <a:pt x="171" y="25"/>
                    <a:pt x="133" y="0"/>
                    <a:pt x="85" y="0"/>
                  </a:cubicBezTo>
                  <a:close/>
                </a:path>
              </a:pathLst>
            </a:custGeom>
            <a:solidFill>
              <a:srgbClr val="7777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5" name="Textfeld 24"/>
          <p:cNvSpPr txBox="1"/>
          <p:nvPr/>
        </p:nvSpPr>
        <p:spPr bwMode="gray">
          <a:xfrm>
            <a:off x="10919066" y="4902387"/>
            <a:ext cx="354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  <p:sp>
        <p:nvSpPr>
          <p:cNvPr id="26" name="Freeform 7"/>
          <p:cNvSpPr>
            <a:spLocks noEditPoints="1"/>
          </p:cNvSpPr>
          <p:nvPr/>
        </p:nvSpPr>
        <p:spPr bwMode="gray">
          <a:xfrm>
            <a:off x="6691923" y="497509"/>
            <a:ext cx="181750" cy="255769"/>
          </a:xfrm>
          <a:custGeom>
            <a:avLst/>
            <a:gdLst>
              <a:gd name="T0" fmla="*/ 517 w 517"/>
              <a:gd name="T1" fmla="*/ 528 h 579"/>
              <a:gd name="T2" fmla="*/ 495 w 517"/>
              <a:gd name="T3" fmla="*/ 569 h 579"/>
              <a:gd name="T4" fmla="*/ 283 w 517"/>
              <a:gd name="T5" fmla="*/ 579 h 579"/>
              <a:gd name="T6" fmla="*/ 233 w 517"/>
              <a:gd name="T7" fmla="*/ 393 h 579"/>
              <a:gd name="T8" fmla="*/ 35 w 517"/>
              <a:gd name="T9" fmla="*/ 576 h 579"/>
              <a:gd name="T10" fmla="*/ 2 w 517"/>
              <a:gd name="T11" fmla="*/ 543 h 579"/>
              <a:gd name="T12" fmla="*/ 345 w 517"/>
              <a:gd name="T13" fmla="*/ 23 h 579"/>
              <a:gd name="T14" fmla="*/ 306 w 517"/>
              <a:gd name="T15" fmla="*/ 42 h 579"/>
              <a:gd name="T16" fmla="*/ 286 w 517"/>
              <a:gd name="T17" fmla="*/ 97 h 579"/>
              <a:gd name="T18" fmla="*/ 288 w 517"/>
              <a:gd name="T19" fmla="*/ 155 h 579"/>
              <a:gd name="T20" fmla="*/ 338 w 517"/>
              <a:gd name="T21" fmla="*/ 135 h 579"/>
              <a:gd name="T22" fmla="*/ 381 w 517"/>
              <a:gd name="T23" fmla="*/ 85 h 579"/>
              <a:gd name="T24" fmla="*/ 389 w 517"/>
              <a:gd name="T25" fmla="*/ 40 h 579"/>
              <a:gd name="T26" fmla="*/ 367 w 517"/>
              <a:gd name="T27" fmla="*/ 25 h 579"/>
              <a:gd name="T28" fmla="*/ 163 w 517"/>
              <a:gd name="T29" fmla="*/ 23 h 579"/>
              <a:gd name="T30" fmla="*/ 138 w 517"/>
              <a:gd name="T31" fmla="*/ 26 h 579"/>
              <a:gd name="T32" fmla="*/ 126 w 517"/>
              <a:gd name="T33" fmla="*/ 50 h 579"/>
              <a:gd name="T34" fmla="*/ 145 w 517"/>
              <a:gd name="T35" fmla="*/ 103 h 579"/>
              <a:gd name="T36" fmla="*/ 196 w 517"/>
              <a:gd name="T37" fmla="*/ 145 h 579"/>
              <a:gd name="T38" fmla="*/ 229 w 517"/>
              <a:gd name="T39" fmla="*/ 137 h 579"/>
              <a:gd name="T40" fmla="*/ 226 w 517"/>
              <a:gd name="T41" fmla="*/ 77 h 579"/>
              <a:gd name="T42" fmla="*/ 198 w 517"/>
              <a:gd name="T43" fmla="*/ 33 h 579"/>
              <a:gd name="T44" fmla="*/ 163 w 517"/>
              <a:gd name="T45" fmla="*/ 23 h 579"/>
              <a:gd name="T46" fmla="*/ 406 w 517"/>
              <a:gd name="T47" fmla="*/ 7 h 579"/>
              <a:gd name="T48" fmla="*/ 424 w 517"/>
              <a:gd name="T49" fmla="*/ 21 h 579"/>
              <a:gd name="T50" fmla="*/ 438 w 517"/>
              <a:gd name="T51" fmla="*/ 54 h 579"/>
              <a:gd name="T52" fmla="*/ 419 w 517"/>
              <a:gd name="T53" fmla="*/ 111 h 579"/>
              <a:gd name="T54" fmla="*/ 366 w 517"/>
              <a:gd name="T55" fmla="*/ 155 h 579"/>
              <a:gd name="T56" fmla="*/ 495 w 517"/>
              <a:gd name="T57" fmla="*/ 165 h 579"/>
              <a:gd name="T58" fmla="*/ 517 w 517"/>
              <a:gd name="T59" fmla="*/ 205 h 579"/>
              <a:gd name="T60" fmla="*/ 283 w 517"/>
              <a:gd name="T61" fmla="*/ 186 h 579"/>
              <a:gd name="T62" fmla="*/ 0 w 517"/>
              <a:gd name="T63" fmla="*/ 341 h 579"/>
              <a:gd name="T64" fmla="*/ 9 w 517"/>
              <a:gd name="T65" fmla="*/ 175 h 579"/>
              <a:gd name="T66" fmla="*/ 50 w 517"/>
              <a:gd name="T67" fmla="*/ 155 h 579"/>
              <a:gd name="T68" fmla="*/ 113 w 517"/>
              <a:gd name="T69" fmla="*/ 128 h 579"/>
              <a:gd name="T70" fmla="*/ 80 w 517"/>
              <a:gd name="T71" fmla="*/ 71 h 579"/>
              <a:gd name="T72" fmla="*/ 86 w 517"/>
              <a:gd name="T73" fmla="*/ 30 h 579"/>
              <a:gd name="T74" fmla="*/ 105 w 517"/>
              <a:gd name="T75" fmla="*/ 10 h 579"/>
              <a:gd name="T76" fmla="*/ 139 w 517"/>
              <a:gd name="T77" fmla="*/ 1 h 579"/>
              <a:gd name="T78" fmla="*/ 160 w 517"/>
              <a:gd name="T79" fmla="*/ 0 h 579"/>
              <a:gd name="T80" fmla="*/ 205 w 517"/>
              <a:gd name="T81" fmla="*/ 4 h 579"/>
              <a:gd name="T82" fmla="*/ 258 w 517"/>
              <a:gd name="T83" fmla="*/ 35 h 579"/>
              <a:gd name="T84" fmla="*/ 311 w 517"/>
              <a:gd name="T85" fmla="*/ 4 h 579"/>
              <a:gd name="T86" fmla="*/ 366 w 517"/>
              <a:gd name="T87" fmla="*/ 0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17" h="579">
                <a:moveTo>
                  <a:pt x="283" y="393"/>
                </a:moveTo>
                <a:lnTo>
                  <a:pt x="517" y="393"/>
                </a:lnTo>
                <a:lnTo>
                  <a:pt x="517" y="528"/>
                </a:lnTo>
                <a:lnTo>
                  <a:pt x="513" y="543"/>
                </a:lnTo>
                <a:lnTo>
                  <a:pt x="506" y="558"/>
                </a:lnTo>
                <a:lnTo>
                  <a:pt x="495" y="569"/>
                </a:lnTo>
                <a:lnTo>
                  <a:pt x="481" y="576"/>
                </a:lnTo>
                <a:lnTo>
                  <a:pt x="465" y="579"/>
                </a:lnTo>
                <a:lnTo>
                  <a:pt x="283" y="579"/>
                </a:lnTo>
                <a:lnTo>
                  <a:pt x="283" y="393"/>
                </a:lnTo>
                <a:close/>
                <a:moveTo>
                  <a:pt x="0" y="393"/>
                </a:moveTo>
                <a:lnTo>
                  <a:pt x="233" y="393"/>
                </a:lnTo>
                <a:lnTo>
                  <a:pt x="233" y="579"/>
                </a:lnTo>
                <a:lnTo>
                  <a:pt x="50" y="579"/>
                </a:lnTo>
                <a:lnTo>
                  <a:pt x="35" y="576"/>
                </a:lnTo>
                <a:lnTo>
                  <a:pt x="20" y="569"/>
                </a:lnTo>
                <a:lnTo>
                  <a:pt x="9" y="558"/>
                </a:lnTo>
                <a:lnTo>
                  <a:pt x="2" y="543"/>
                </a:lnTo>
                <a:lnTo>
                  <a:pt x="0" y="528"/>
                </a:lnTo>
                <a:lnTo>
                  <a:pt x="0" y="393"/>
                </a:lnTo>
                <a:close/>
                <a:moveTo>
                  <a:pt x="345" y="23"/>
                </a:moveTo>
                <a:lnTo>
                  <a:pt x="332" y="25"/>
                </a:lnTo>
                <a:lnTo>
                  <a:pt x="320" y="32"/>
                </a:lnTo>
                <a:lnTo>
                  <a:pt x="306" y="42"/>
                </a:lnTo>
                <a:lnTo>
                  <a:pt x="296" y="58"/>
                </a:lnTo>
                <a:lnTo>
                  <a:pt x="290" y="77"/>
                </a:lnTo>
                <a:lnTo>
                  <a:pt x="286" y="97"/>
                </a:lnTo>
                <a:lnTo>
                  <a:pt x="286" y="118"/>
                </a:lnTo>
                <a:lnTo>
                  <a:pt x="286" y="137"/>
                </a:lnTo>
                <a:lnTo>
                  <a:pt x="288" y="155"/>
                </a:lnTo>
                <a:lnTo>
                  <a:pt x="302" y="155"/>
                </a:lnTo>
                <a:lnTo>
                  <a:pt x="321" y="146"/>
                </a:lnTo>
                <a:lnTo>
                  <a:pt x="338" y="135"/>
                </a:lnTo>
                <a:lnTo>
                  <a:pt x="356" y="121"/>
                </a:lnTo>
                <a:lnTo>
                  <a:pt x="371" y="104"/>
                </a:lnTo>
                <a:lnTo>
                  <a:pt x="381" y="85"/>
                </a:lnTo>
                <a:lnTo>
                  <a:pt x="387" y="67"/>
                </a:lnTo>
                <a:lnTo>
                  <a:pt x="390" y="51"/>
                </a:lnTo>
                <a:lnTo>
                  <a:pt x="389" y="40"/>
                </a:lnTo>
                <a:lnTo>
                  <a:pt x="384" y="32"/>
                </a:lnTo>
                <a:lnTo>
                  <a:pt x="377" y="26"/>
                </a:lnTo>
                <a:lnTo>
                  <a:pt x="367" y="25"/>
                </a:lnTo>
                <a:lnTo>
                  <a:pt x="357" y="23"/>
                </a:lnTo>
                <a:lnTo>
                  <a:pt x="345" y="23"/>
                </a:lnTo>
                <a:close/>
                <a:moveTo>
                  <a:pt x="163" y="23"/>
                </a:moveTo>
                <a:lnTo>
                  <a:pt x="155" y="24"/>
                </a:lnTo>
                <a:lnTo>
                  <a:pt x="148" y="25"/>
                </a:lnTo>
                <a:lnTo>
                  <a:pt x="138" y="26"/>
                </a:lnTo>
                <a:lnTo>
                  <a:pt x="132" y="31"/>
                </a:lnTo>
                <a:lnTo>
                  <a:pt x="127" y="39"/>
                </a:lnTo>
                <a:lnTo>
                  <a:pt x="126" y="50"/>
                </a:lnTo>
                <a:lnTo>
                  <a:pt x="128" y="65"/>
                </a:lnTo>
                <a:lnTo>
                  <a:pt x="134" y="84"/>
                </a:lnTo>
                <a:lnTo>
                  <a:pt x="145" y="103"/>
                </a:lnTo>
                <a:lnTo>
                  <a:pt x="159" y="120"/>
                </a:lnTo>
                <a:lnTo>
                  <a:pt x="177" y="134"/>
                </a:lnTo>
                <a:lnTo>
                  <a:pt x="196" y="145"/>
                </a:lnTo>
                <a:lnTo>
                  <a:pt x="214" y="155"/>
                </a:lnTo>
                <a:lnTo>
                  <a:pt x="227" y="155"/>
                </a:lnTo>
                <a:lnTo>
                  <a:pt x="229" y="137"/>
                </a:lnTo>
                <a:lnTo>
                  <a:pt x="229" y="118"/>
                </a:lnTo>
                <a:lnTo>
                  <a:pt x="229" y="97"/>
                </a:lnTo>
                <a:lnTo>
                  <a:pt x="226" y="77"/>
                </a:lnTo>
                <a:lnTo>
                  <a:pt x="219" y="58"/>
                </a:lnTo>
                <a:lnTo>
                  <a:pt x="209" y="42"/>
                </a:lnTo>
                <a:lnTo>
                  <a:pt x="198" y="33"/>
                </a:lnTo>
                <a:lnTo>
                  <a:pt x="186" y="26"/>
                </a:lnTo>
                <a:lnTo>
                  <a:pt x="174" y="24"/>
                </a:lnTo>
                <a:lnTo>
                  <a:pt x="163" y="23"/>
                </a:lnTo>
                <a:close/>
                <a:moveTo>
                  <a:pt x="366" y="0"/>
                </a:moveTo>
                <a:lnTo>
                  <a:pt x="385" y="2"/>
                </a:lnTo>
                <a:lnTo>
                  <a:pt x="406" y="7"/>
                </a:lnTo>
                <a:lnTo>
                  <a:pt x="411" y="10"/>
                </a:lnTo>
                <a:lnTo>
                  <a:pt x="417" y="14"/>
                </a:lnTo>
                <a:lnTo>
                  <a:pt x="424" y="21"/>
                </a:lnTo>
                <a:lnTo>
                  <a:pt x="430" y="30"/>
                </a:lnTo>
                <a:lnTo>
                  <a:pt x="435" y="41"/>
                </a:lnTo>
                <a:lnTo>
                  <a:pt x="438" y="54"/>
                </a:lnTo>
                <a:lnTo>
                  <a:pt x="435" y="71"/>
                </a:lnTo>
                <a:lnTo>
                  <a:pt x="430" y="91"/>
                </a:lnTo>
                <a:lnTo>
                  <a:pt x="419" y="111"/>
                </a:lnTo>
                <a:lnTo>
                  <a:pt x="403" y="128"/>
                </a:lnTo>
                <a:lnTo>
                  <a:pt x="385" y="142"/>
                </a:lnTo>
                <a:lnTo>
                  <a:pt x="366" y="155"/>
                </a:lnTo>
                <a:lnTo>
                  <a:pt x="465" y="155"/>
                </a:lnTo>
                <a:lnTo>
                  <a:pt x="481" y="157"/>
                </a:lnTo>
                <a:lnTo>
                  <a:pt x="495" y="165"/>
                </a:lnTo>
                <a:lnTo>
                  <a:pt x="506" y="175"/>
                </a:lnTo>
                <a:lnTo>
                  <a:pt x="513" y="189"/>
                </a:lnTo>
                <a:lnTo>
                  <a:pt x="517" y="205"/>
                </a:lnTo>
                <a:lnTo>
                  <a:pt x="517" y="341"/>
                </a:lnTo>
                <a:lnTo>
                  <a:pt x="283" y="341"/>
                </a:lnTo>
                <a:lnTo>
                  <a:pt x="283" y="186"/>
                </a:lnTo>
                <a:lnTo>
                  <a:pt x="233" y="186"/>
                </a:lnTo>
                <a:lnTo>
                  <a:pt x="233" y="341"/>
                </a:lnTo>
                <a:lnTo>
                  <a:pt x="0" y="341"/>
                </a:lnTo>
                <a:lnTo>
                  <a:pt x="0" y="205"/>
                </a:lnTo>
                <a:lnTo>
                  <a:pt x="2" y="189"/>
                </a:lnTo>
                <a:lnTo>
                  <a:pt x="9" y="175"/>
                </a:lnTo>
                <a:lnTo>
                  <a:pt x="20" y="165"/>
                </a:lnTo>
                <a:lnTo>
                  <a:pt x="35" y="157"/>
                </a:lnTo>
                <a:lnTo>
                  <a:pt x="50" y="155"/>
                </a:lnTo>
                <a:lnTo>
                  <a:pt x="150" y="155"/>
                </a:lnTo>
                <a:lnTo>
                  <a:pt x="130" y="142"/>
                </a:lnTo>
                <a:lnTo>
                  <a:pt x="113" y="128"/>
                </a:lnTo>
                <a:lnTo>
                  <a:pt x="97" y="111"/>
                </a:lnTo>
                <a:lnTo>
                  <a:pt x="86" y="91"/>
                </a:lnTo>
                <a:lnTo>
                  <a:pt x="80" y="71"/>
                </a:lnTo>
                <a:lnTo>
                  <a:pt x="79" y="54"/>
                </a:lnTo>
                <a:lnTo>
                  <a:pt x="81" y="41"/>
                </a:lnTo>
                <a:lnTo>
                  <a:pt x="86" y="30"/>
                </a:lnTo>
                <a:lnTo>
                  <a:pt x="91" y="21"/>
                </a:lnTo>
                <a:lnTo>
                  <a:pt x="98" y="14"/>
                </a:lnTo>
                <a:lnTo>
                  <a:pt x="105" y="10"/>
                </a:lnTo>
                <a:lnTo>
                  <a:pt x="109" y="7"/>
                </a:lnTo>
                <a:lnTo>
                  <a:pt x="125" y="3"/>
                </a:lnTo>
                <a:lnTo>
                  <a:pt x="139" y="1"/>
                </a:lnTo>
                <a:lnTo>
                  <a:pt x="154" y="0"/>
                </a:lnTo>
                <a:lnTo>
                  <a:pt x="154" y="0"/>
                </a:lnTo>
                <a:lnTo>
                  <a:pt x="160" y="0"/>
                </a:lnTo>
                <a:lnTo>
                  <a:pt x="168" y="0"/>
                </a:lnTo>
                <a:lnTo>
                  <a:pt x="188" y="2"/>
                </a:lnTo>
                <a:lnTo>
                  <a:pt x="205" y="4"/>
                </a:lnTo>
                <a:lnTo>
                  <a:pt x="223" y="10"/>
                </a:lnTo>
                <a:lnTo>
                  <a:pt x="241" y="20"/>
                </a:lnTo>
                <a:lnTo>
                  <a:pt x="258" y="35"/>
                </a:lnTo>
                <a:lnTo>
                  <a:pt x="275" y="20"/>
                </a:lnTo>
                <a:lnTo>
                  <a:pt x="293" y="10"/>
                </a:lnTo>
                <a:lnTo>
                  <a:pt x="311" y="4"/>
                </a:lnTo>
                <a:lnTo>
                  <a:pt x="327" y="2"/>
                </a:lnTo>
                <a:lnTo>
                  <a:pt x="347" y="0"/>
                </a:lnTo>
                <a:lnTo>
                  <a:pt x="366" y="0"/>
                </a:lnTo>
                <a:close/>
              </a:path>
            </a:pathLst>
          </a:custGeom>
          <a:solidFill>
            <a:srgbClr val="33333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27" name="Freeform 8"/>
          <p:cNvSpPr>
            <a:spLocks noEditPoints="1"/>
          </p:cNvSpPr>
          <p:nvPr/>
        </p:nvSpPr>
        <p:spPr bwMode="gray">
          <a:xfrm>
            <a:off x="8763729" y="2789158"/>
            <a:ext cx="241760" cy="165841"/>
          </a:xfrm>
          <a:custGeom>
            <a:avLst/>
            <a:gdLst>
              <a:gd name="T0" fmla="*/ 49 w 838"/>
              <a:gd name="T1" fmla="*/ 487 h 565"/>
              <a:gd name="T2" fmla="*/ 713 w 838"/>
              <a:gd name="T3" fmla="*/ 414 h 565"/>
              <a:gd name="T4" fmla="*/ 767 w 838"/>
              <a:gd name="T5" fmla="*/ 437 h 565"/>
              <a:gd name="T6" fmla="*/ 789 w 838"/>
              <a:gd name="T7" fmla="*/ 490 h 565"/>
              <a:gd name="T8" fmla="*/ 767 w 838"/>
              <a:gd name="T9" fmla="*/ 544 h 565"/>
              <a:gd name="T10" fmla="*/ 713 w 838"/>
              <a:gd name="T11" fmla="*/ 565 h 565"/>
              <a:gd name="T12" fmla="*/ 660 w 838"/>
              <a:gd name="T13" fmla="*/ 544 h 565"/>
              <a:gd name="T14" fmla="*/ 638 w 838"/>
              <a:gd name="T15" fmla="*/ 490 h 565"/>
              <a:gd name="T16" fmla="*/ 660 w 838"/>
              <a:gd name="T17" fmla="*/ 437 h 565"/>
              <a:gd name="T18" fmla="*/ 713 w 838"/>
              <a:gd name="T19" fmla="*/ 414 h 565"/>
              <a:gd name="T20" fmla="*/ 239 w 838"/>
              <a:gd name="T21" fmla="*/ 425 h 565"/>
              <a:gd name="T22" fmla="*/ 274 w 838"/>
              <a:gd name="T23" fmla="*/ 470 h 565"/>
              <a:gd name="T24" fmla="*/ 266 w 838"/>
              <a:gd name="T25" fmla="*/ 528 h 565"/>
              <a:gd name="T26" fmla="*/ 220 w 838"/>
              <a:gd name="T27" fmla="*/ 563 h 565"/>
              <a:gd name="T28" fmla="*/ 162 w 838"/>
              <a:gd name="T29" fmla="*/ 555 h 565"/>
              <a:gd name="T30" fmla="*/ 128 w 838"/>
              <a:gd name="T31" fmla="*/ 510 h 565"/>
              <a:gd name="T32" fmla="*/ 136 w 838"/>
              <a:gd name="T33" fmla="*/ 452 h 565"/>
              <a:gd name="T34" fmla="*/ 180 w 838"/>
              <a:gd name="T35" fmla="*/ 418 h 565"/>
              <a:gd name="T36" fmla="*/ 214 w 838"/>
              <a:gd name="T37" fmla="*/ 124 h 565"/>
              <a:gd name="T38" fmla="*/ 169 w 838"/>
              <a:gd name="T39" fmla="*/ 126 h 565"/>
              <a:gd name="T40" fmla="*/ 125 w 838"/>
              <a:gd name="T41" fmla="*/ 149 h 565"/>
              <a:gd name="T42" fmla="*/ 93 w 838"/>
              <a:gd name="T43" fmla="*/ 202 h 565"/>
              <a:gd name="T44" fmla="*/ 272 w 838"/>
              <a:gd name="T45" fmla="*/ 152 h 565"/>
              <a:gd name="T46" fmla="*/ 254 w 838"/>
              <a:gd name="T47" fmla="*/ 126 h 565"/>
              <a:gd name="T48" fmla="*/ 221 w 838"/>
              <a:gd name="T49" fmla="*/ 124 h 565"/>
              <a:gd name="T50" fmla="*/ 214 w 838"/>
              <a:gd name="T51" fmla="*/ 124 h 565"/>
              <a:gd name="T52" fmla="*/ 210 w 838"/>
              <a:gd name="T53" fmla="*/ 78 h 565"/>
              <a:gd name="T54" fmla="*/ 238 w 838"/>
              <a:gd name="T55" fmla="*/ 78 h 565"/>
              <a:gd name="T56" fmla="*/ 245 w 838"/>
              <a:gd name="T57" fmla="*/ 78 h 565"/>
              <a:gd name="T58" fmla="*/ 306 w 838"/>
              <a:gd name="T59" fmla="*/ 87 h 565"/>
              <a:gd name="T60" fmla="*/ 325 w 838"/>
              <a:gd name="T61" fmla="*/ 125 h 565"/>
              <a:gd name="T62" fmla="*/ 838 w 838"/>
              <a:gd name="T63" fmla="*/ 465 h 565"/>
              <a:gd name="T64" fmla="*/ 793 w 838"/>
              <a:gd name="T65" fmla="*/ 425 h 565"/>
              <a:gd name="T66" fmla="*/ 736 w 838"/>
              <a:gd name="T67" fmla="*/ 389 h 565"/>
              <a:gd name="T68" fmla="*/ 665 w 838"/>
              <a:gd name="T69" fmla="*/ 397 h 565"/>
              <a:gd name="T70" fmla="*/ 618 w 838"/>
              <a:gd name="T71" fmla="*/ 443 h 565"/>
              <a:gd name="T72" fmla="*/ 298 w 838"/>
              <a:gd name="T73" fmla="*/ 443 h 565"/>
              <a:gd name="T74" fmla="*/ 249 w 838"/>
              <a:gd name="T75" fmla="*/ 397 h 565"/>
              <a:gd name="T76" fmla="*/ 180 w 838"/>
              <a:gd name="T77" fmla="*/ 389 h 565"/>
              <a:gd name="T78" fmla="*/ 122 w 838"/>
              <a:gd name="T79" fmla="*/ 425 h 565"/>
              <a:gd name="T80" fmla="*/ 55 w 838"/>
              <a:gd name="T81" fmla="*/ 466 h 565"/>
              <a:gd name="T82" fmla="*/ 10 w 838"/>
              <a:gd name="T83" fmla="*/ 443 h 565"/>
              <a:gd name="T84" fmla="*/ 0 w 838"/>
              <a:gd name="T85" fmla="*/ 387 h 565"/>
              <a:gd name="T86" fmla="*/ 0 w 838"/>
              <a:gd name="T87" fmla="*/ 360 h 565"/>
              <a:gd name="T88" fmla="*/ 1 w 838"/>
              <a:gd name="T89" fmla="*/ 302 h 565"/>
              <a:gd name="T90" fmla="*/ 10 w 838"/>
              <a:gd name="T91" fmla="*/ 246 h 565"/>
              <a:gd name="T92" fmla="*/ 41 w 838"/>
              <a:gd name="T93" fmla="*/ 168 h 565"/>
              <a:gd name="T94" fmla="*/ 89 w 838"/>
              <a:gd name="T95" fmla="*/ 105 h 565"/>
              <a:gd name="T96" fmla="*/ 146 w 838"/>
              <a:gd name="T97" fmla="*/ 79 h 565"/>
              <a:gd name="T98" fmla="*/ 362 w 838"/>
              <a:gd name="T99" fmla="*/ 0 h 565"/>
              <a:gd name="T100" fmla="*/ 793 w 838"/>
              <a:gd name="T101" fmla="*/ 10 h 565"/>
              <a:gd name="T102" fmla="*/ 832 w 838"/>
              <a:gd name="T103" fmla="*/ 55 h 565"/>
              <a:gd name="T104" fmla="*/ 838 w 838"/>
              <a:gd name="T105" fmla="*/ 33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838" h="565">
                <a:moveTo>
                  <a:pt x="48" y="487"/>
                </a:moveTo>
                <a:lnTo>
                  <a:pt x="49" y="487"/>
                </a:lnTo>
                <a:lnTo>
                  <a:pt x="49" y="487"/>
                </a:lnTo>
                <a:lnTo>
                  <a:pt x="48" y="487"/>
                </a:lnTo>
                <a:lnTo>
                  <a:pt x="48" y="487"/>
                </a:lnTo>
                <a:close/>
                <a:moveTo>
                  <a:pt x="713" y="414"/>
                </a:moveTo>
                <a:lnTo>
                  <a:pt x="733" y="418"/>
                </a:lnTo>
                <a:lnTo>
                  <a:pt x="751" y="425"/>
                </a:lnTo>
                <a:lnTo>
                  <a:pt x="767" y="437"/>
                </a:lnTo>
                <a:lnTo>
                  <a:pt x="778" y="452"/>
                </a:lnTo>
                <a:lnTo>
                  <a:pt x="786" y="470"/>
                </a:lnTo>
                <a:lnTo>
                  <a:pt x="789" y="490"/>
                </a:lnTo>
                <a:lnTo>
                  <a:pt x="786" y="510"/>
                </a:lnTo>
                <a:lnTo>
                  <a:pt x="778" y="528"/>
                </a:lnTo>
                <a:lnTo>
                  <a:pt x="767" y="544"/>
                </a:lnTo>
                <a:lnTo>
                  <a:pt x="751" y="555"/>
                </a:lnTo>
                <a:lnTo>
                  <a:pt x="733" y="563"/>
                </a:lnTo>
                <a:lnTo>
                  <a:pt x="713" y="565"/>
                </a:lnTo>
                <a:lnTo>
                  <a:pt x="693" y="563"/>
                </a:lnTo>
                <a:lnTo>
                  <a:pt x="675" y="555"/>
                </a:lnTo>
                <a:lnTo>
                  <a:pt x="660" y="544"/>
                </a:lnTo>
                <a:lnTo>
                  <a:pt x="648" y="528"/>
                </a:lnTo>
                <a:lnTo>
                  <a:pt x="641" y="510"/>
                </a:lnTo>
                <a:lnTo>
                  <a:pt x="638" y="490"/>
                </a:lnTo>
                <a:lnTo>
                  <a:pt x="641" y="470"/>
                </a:lnTo>
                <a:lnTo>
                  <a:pt x="648" y="452"/>
                </a:lnTo>
                <a:lnTo>
                  <a:pt x="660" y="437"/>
                </a:lnTo>
                <a:lnTo>
                  <a:pt x="675" y="425"/>
                </a:lnTo>
                <a:lnTo>
                  <a:pt x="693" y="418"/>
                </a:lnTo>
                <a:lnTo>
                  <a:pt x="713" y="414"/>
                </a:lnTo>
                <a:close/>
                <a:moveTo>
                  <a:pt x="200" y="414"/>
                </a:moveTo>
                <a:lnTo>
                  <a:pt x="220" y="418"/>
                </a:lnTo>
                <a:lnTo>
                  <a:pt x="239" y="425"/>
                </a:lnTo>
                <a:lnTo>
                  <a:pt x="254" y="437"/>
                </a:lnTo>
                <a:lnTo>
                  <a:pt x="266" y="452"/>
                </a:lnTo>
                <a:lnTo>
                  <a:pt x="274" y="470"/>
                </a:lnTo>
                <a:lnTo>
                  <a:pt x="276" y="490"/>
                </a:lnTo>
                <a:lnTo>
                  <a:pt x="274" y="510"/>
                </a:lnTo>
                <a:lnTo>
                  <a:pt x="266" y="528"/>
                </a:lnTo>
                <a:lnTo>
                  <a:pt x="254" y="544"/>
                </a:lnTo>
                <a:lnTo>
                  <a:pt x="239" y="555"/>
                </a:lnTo>
                <a:lnTo>
                  <a:pt x="220" y="563"/>
                </a:lnTo>
                <a:lnTo>
                  <a:pt x="200" y="565"/>
                </a:lnTo>
                <a:lnTo>
                  <a:pt x="180" y="563"/>
                </a:lnTo>
                <a:lnTo>
                  <a:pt x="162" y="555"/>
                </a:lnTo>
                <a:lnTo>
                  <a:pt x="148" y="544"/>
                </a:lnTo>
                <a:lnTo>
                  <a:pt x="136" y="528"/>
                </a:lnTo>
                <a:lnTo>
                  <a:pt x="128" y="510"/>
                </a:lnTo>
                <a:lnTo>
                  <a:pt x="126" y="490"/>
                </a:lnTo>
                <a:lnTo>
                  <a:pt x="128" y="470"/>
                </a:lnTo>
                <a:lnTo>
                  <a:pt x="136" y="452"/>
                </a:lnTo>
                <a:lnTo>
                  <a:pt x="148" y="437"/>
                </a:lnTo>
                <a:lnTo>
                  <a:pt x="162" y="425"/>
                </a:lnTo>
                <a:lnTo>
                  <a:pt x="180" y="418"/>
                </a:lnTo>
                <a:lnTo>
                  <a:pt x="200" y="414"/>
                </a:lnTo>
                <a:close/>
                <a:moveTo>
                  <a:pt x="214" y="124"/>
                </a:moveTo>
                <a:lnTo>
                  <a:pt x="214" y="124"/>
                </a:lnTo>
                <a:lnTo>
                  <a:pt x="200" y="124"/>
                </a:lnTo>
                <a:lnTo>
                  <a:pt x="186" y="125"/>
                </a:lnTo>
                <a:lnTo>
                  <a:pt x="169" y="126"/>
                </a:lnTo>
                <a:lnTo>
                  <a:pt x="155" y="130"/>
                </a:lnTo>
                <a:lnTo>
                  <a:pt x="141" y="135"/>
                </a:lnTo>
                <a:lnTo>
                  <a:pt x="125" y="149"/>
                </a:lnTo>
                <a:lnTo>
                  <a:pt x="111" y="164"/>
                </a:lnTo>
                <a:lnTo>
                  <a:pt x="101" y="182"/>
                </a:lnTo>
                <a:lnTo>
                  <a:pt x="93" y="202"/>
                </a:lnTo>
                <a:lnTo>
                  <a:pt x="86" y="225"/>
                </a:lnTo>
                <a:lnTo>
                  <a:pt x="272" y="225"/>
                </a:lnTo>
                <a:lnTo>
                  <a:pt x="272" y="152"/>
                </a:lnTo>
                <a:lnTo>
                  <a:pt x="269" y="141"/>
                </a:lnTo>
                <a:lnTo>
                  <a:pt x="263" y="132"/>
                </a:lnTo>
                <a:lnTo>
                  <a:pt x="254" y="126"/>
                </a:lnTo>
                <a:lnTo>
                  <a:pt x="243" y="124"/>
                </a:lnTo>
                <a:lnTo>
                  <a:pt x="223" y="124"/>
                </a:lnTo>
                <a:lnTo>
                  <a:pt x="221" y="124"/>
                </a:lnTo>
                <a:lnTo>
                  <a:pt x="220" y="124"/>
                </a:lnTo>
                <a:lnTo>
                  <a:pt x="217" y="124"/>
                </a:lnTo>
                <a:lnTo>
                  <a:pt x="214" y="124"/>
                </a:lnTo>
                <a:close/>
                <a:moveTo>
                  <a:pt x="187" y="77"/>
                </a:moveTo>
                <a:lnTo>
                  <a:pt x="187" y="77"/>
                </a:lnTo>
                <a:lnTo>
                  <a:pt x="210" y="78"/>
                </a:lnTo>
                <a:lnTo>
                  <a:pt x="229" y="78"/>
                </a:lnTo>
                <a:lnTo>
                  <a:pt x="234" y="78"/>
                </a:lnTo>
                <a:lnTo>
                  <a:pt x="238" y="78"/>
                </a:lnTo>
                <a:lnTo>
                  <a:pt x="241" y="78"/>
                </a:lnTo>
                <a:lnTo>
                  <a:pt x="244" y="78"/>
                </a:lnTo>
                <a:lnTo>
                  <a:pt x="245" y="78"/>
                </a:lnTo>
                <a:lnTo>
                  <a:pt x="278" y="78"/>
                </a:lnTo>
                <a:lnTo>
                  <a:pt x="293" y="81"/>
                </a:lnTo>
                <a:lnTo>
                  <a:pt x="306" y="87"/>
                </a:lnTo>
                <a:lnTo>
                  <a:pt x="316" y="97"/>
                </a:lnTo>
                <a:lnTo>
                  <a:pt x="323" y="111"/>
                </a:lnTo>
                <a:lnTo>
                  <a:pt x="325" y="125"/>
                </a:lnTo>
                <a:lnTo>
                  <a:pt x="325" y="373"/>
                </a:lnTo>
                <a:lnTo>
                  <a:pt x="838" y="373"/>
                </a:lnTo>
                <a:lnTo>
                  <a:pt x="838" y="465"/>
                </a:lnTo>
                <a:lnTo>
                  <a:pt x="813" y="465"/>
                </a:lnTo>
                <a:lnTo>
                  <a:pt x="806" y="443"/>
                </a:lnTo>
                <a:lnTo>
                  <a:pt x="793" y="425"/>
                </a:lnTo>
                <a:lnTo>
                  <a:pt x="777" y="409"/>
                </a:lnTo>
                <a:lnTo>
                  <a:pt x="757" y="397"/>
                </a:lnTo>
                <a:lnTo>
                  <a:pt x="736" y="389"/>
                </a:lnTo>
                <a:lnTo>
                  <a:pt x="711" y="387"/>
                </a:lnTo>
                <a:lnTo>
                  <a:pt x="688" y="389"/>
                </a:lnTo>
                <a:lnTo>
                  <a:pt x="665" y="397"/>
                </a:lnTo>
                <a:lnTo>
                  <a:pt x="645" y="409"/>
                </a:lnTo>
                <a:lnTo>
                  <a:pt x="630" y="425"/>
                </a:lnTo>
                <a:lnTo>
                  <a:pt x="618" y="443"/>
                </a:lnTo>
                <a:lnTo>
                  <a:pt x="609" y="466"/>
                </a:lnTo>
                <a:lnTo>
                  <a:pt x="306" y="466"/>
                </a:lnTo>
                <a:lnTo>
                  <a:pt x="298" y="443"/>
                </a:lnTo>
                <a:lnTo>
                  <a:pt x="286" y="425"/>
                </a:lnTo>
                <a:lnTo>
                  <a:pt x="269" y="409"/>
                </a:lnTo>
                <a:lnTo>
                  <a:pt x="249" y="397"/>
                </a:lnTo>
                <a:lnTo>
                  <a:pt x="228" y="389"/>
                </a:lnTo>
                <a:lnTo>
                  <a:pt x="204" y="387"/>
                </a:lnTo>
                <a:lnTo>
                  <a:pt x="180" y="389"/>
                </a:lnTo>
                <a:lnTo>
                  <a:pt x="158" y="397"/>
                </a:lnTo>
                <a:lnTo>
                  <a:pt x="138" y="409"/>
                </a:lnTo>
                <a:lnTo>
                  <a:pt x="122" y="425"/>
                </a:lnTo>
                <a:lnTo>
                  <a:pt x="109" y="443"/>
                </a:lnTo>
                <a:lnTo>
                  <a:pt x="101" y="466"/>
                </a:lnTo>
                <a:lnTo>
                  <a:pt x="55" y="466"/>
                </a:lnTo>
                <a:lnTo>
                  <a:pt x="37" y="462"/>
                </a:lnTo>
                <a:lnTo>
                  <a:pt x="22" y="456"/>
                </a:lnTo>
                <a:lnTo>
                  <a:pt x="10" y="443"/>
                </a:lnTo>
                <a:lnTo>
                  <a:pt x="2" y="429"/>
                </a:lnTo>
                <a:lnTo>
                  <a:pt x="0" y="411"/>
                </a:lnTo>
                <a:lnTo>
                  <a:pt x="0" y="387"/>
                </a:lnTo>
                <a:lnTo>
                  <a:pt x="0" y="383"/>
                </a:lnTo>
                <a:lnTo>
                  <a:pt x="0" y="374"/>
                </a:lnTo>
                <a:lnTo>
                  <a:pt x="0" y="360"/>
                </a:lnTo>
                <a:lnTo>
                  <a:pt x="0" y="342"/>
                </a:lnTo>
                <a:lnTo>
                  <a:pt x="0" y="323"/>
                </a:lnTo>
                <a:lnTo>
                  <a:pt x="1" y="302"/>
                </a:lnTo>
                <a:lnTo>
                  <a:pt x="3" y="282"/>
                </a:lnTo>
                <a:lnTo>
                  <a:pt x="6" y="263"/>
                </a:lnTo>
                <a:lnTo>
                  <a:pt x="10" y="246"/>
                </a:lnTo>
                <a:lnTo>
                  <a:pt x="19" y="218"/>
                </a:lnTo>
                <a:lnTo>
                  <a:pt x="29" y="192"/>
                </a:lnTo>
                <a:lnTo>
                  <a:pt x="41" y="168"/>
                </a:lnTo>
                <a:lnTo>
                  <a:pt x="55" y="144"/>
                </a:lnTo>
                <a:lnTo>
                  <a:pt x="70" y="124"/>
                </a:lnTo>
                <a:lnTo>
                  <a:pt x="89" y="105"/>
                </a:lnTo>
                <a:lnTo>
                  <a:pt x="111" y="91"/>
                </a:lnTo>
                <a:lnTo>
                  <a:pt x="127" y="84"/>
                </a:lnTo>
                <a:lnTo>
                  <a:pt x="146" y="79"/>
                </a:lnTo>
                <a:lnTo>
                  <a:pt x="166" y="78"/>
                </a:lnTo>
                <a:lnTo>
                  <a:pt x="187" y="77"/>
                </a:lnTo>
                <a:close/>
                <a:moveTo>
                  <a:pt x="362" y="0"/>
                </a:moveTo>
                <a:lnTo>
                  <a:pt x="753" y="0"/>
                </a:lnTo>
                <a:lnTo>
                  <a:pt x="774" y="2"/>
                </a:lnTo>
                <a:lnTo>
                  <a:pt x="793" y="10"/>
                </a:lnTo>
                <a:lnTo>
                  <a:pt x="810" y="23"/>
                </a:lnTo>
                <a:lnTo>
                  <a:pt x="823" y="37"/>
                </a:lnTo>
                <a:lnTo>
                  <a:pt x="832" y="55"/>
                </a:lnTo>
                <a:lnTo>
                  <a:pt x="837" y="76"/>
                </a:lnTo>
                <a:lnTo>
                  <a:pt x="838" y="76"/>
                </a:lnTo>
                <a:lnTo>
                  <a:pt x="838" y="334"/>
                </a:lnTo>
                <a:lnTo>
                  <a:pt x="362" y="334"/>
                </a:lnTo>
                <a:lnTo>
                  <a:pt x="362" y="0"/>
                </a:lnTo>
                <a:close/>
              </a:path>
            </a:pathLst>
          </a:custGeom>
          <a:solidFill>
            <a:srgbClr val="33333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grpSp>
        <p:nvGrpSpPr>
          <p:cNvPr id="28" name="Gruppieren 27"/>
          <p:cNvGrpSpPr/>
          <p:nvPr/>
        </p:nvGrpSpPr>
        <p:grpSpPr bwMode="gray">
          <a:xfrm>
            <a:off x="4522451" y="574972"/>
            <a:ext cx="201283" cy="204790"/>
            <a:chOff x="-3102982" y="1096292"/>
            <a:chExt cx="2301412" cy="2301412"/>
          </a:xfrm>
        </p:grpSpPr>
        <p:sp>
          <p:nvSpPr>
            <p:cNvPr id="33" name="Abgerundetes Rechteck 32"/>
            <p:cNvSpPr/>
            <p:nvPr/>
          </p:nvSpPr>
          <p:spPr bwMode="gray">
            <a:xfrm>
              <a:off x="-3102982" y="1096292"/>
              <a:ext cx="2301412" cy="2301412"/>
            </a:xfrm>
            <a:prstGeom prst="roundRect">
              <a:avLst/>
            </a:prstGeom>
            <a:solidFill>
              <a:srgbClr val="333333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Abgerundetes Rechteck 33"/>
            <p:cNvSpPr/>
            <p:nvPr/>
          </p:nvSpPr>
          <p:spPr bwMode="gray">
            <a:xfrm>
              <a:off x="-2856588" y="1340768"/>
              <a:ext cx="1812460" cy="1812460"/>
            </a:xfrm>
            <a:prstGeom prst="roundRect">
              <a:avLst/>
            </a:prstGeom>
            <a:solidFill>
              <a:srgbClr val="FFFFFF"/>
            </a:solidFill>
            <a:ln w="12700">
              <a:noFill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35" name="Gruppieren 34"/>
            <p:cNvGrpSpPr/>
            <p:nvPr/>
          </p:nvGrpSpPr>
          <p:grpSpPr bwMode="gray">
            <a:xfrm rot="18900000">
              <a:off x="-2658799" y="1825493"/>
              <a:ext cx="1416672" cy="668095"/>
              <a:chOff x="-2103193" y="-195484"/>
              <a:chExt cx="1298993" cy="668095"/>
            </a:xfrm>
            <a:solidFill>
              <a:srgbClr val="292929"/>
            </a:solidFill>
          </p:grpSpPr>
          <p:sp>
            <p:nvSpPr>
              <p:cNvPr id="36" name="Rechteck 35"/>
              <p:cNvSpPr/>
              <p:nvPr/>
            </p:nvSpPr>
            <p:spPr bwMode="gray">
              <a:xfrm>
                <a:off x="-2100843" y="-195484"/>
                <a:ext cx="277402" cy="668095"/>
              </a:xfrm>
              <a:prstGeom prst="rect">
                <a:avLst/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7" name="Rechteck 36"/>
              <p:cNvSpPr/>
              <p:nvPr/>
            </p:nvSpPr>
            <p:spPr bwMode="gray">
              <a:xfrm rot="5400000">
                <a:off x="-1592397" y="-318595"/>
                <a:ext cx="277402" cy="1298993"/>
              </a:xfrm>
              <a:prstGeom prst="rect">
                <a:avLst/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en-US" kern="0">
                  <a:solidFill>
                    <a:sysClr val="windowText" lastClr="000000"/>
                  </a:solidFill>
                </a:endParaRPr>
              </a:p>
            </p:txBody>
          </p:sp>
        </p:grpSp>
      </p:grpSp>
      <p:sp>
        <p:nvSpPr>
          <p:cNvPr id="29" name="Herz 28"/>
          <p:cNvSpPr/>
          <p:nvPr/>
        </p:nvSpPr>
        <p:spPr bwMode="gray">
          <a:xfrm>
            <a:off x="8786865" y="567962"/>
            <a:ext cx="199487" cy="202962"/>
          </a:xfrm>
          <a:prstGeom prst="heart">
            <a:avLst/>
          </a:prstGeom>
          <a:solidFill>
            <a:srgbClr val="333333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 bwMode="gray">
          <a:xfrm>
            <a:off x="2405743" y="577830"/>
            <a:ext cx="214291" cy="205912"/>
            <a:chOff x="-1087438" y="3460750"/>
            <a:chExt cx="600076" cy="566738"/>
          </a:xfrm>
          <a:solidFill>
            <a:srgbClr val="333333"/>
          </a:solidFill>
        </p:grpSpPr>
        <p:sp>
          <p:nvSpPr>
            <p:cNvPr id="31" name="Freeform 39"/>
            <p:cNvSpPr>
              <a:spLocks/>
            </p:cNvSpPr>
            <p:nvPr/>
          </p:nvSpPr>
          <p:spPr bwMode="gray">
            <a:xfrm>
              <a:off x="-930275" y="3460750"/>
              <a:ext cx="442913" cy="409575"/>
            </a:xfrm>
            <a:custGeom>
              <a:avLst/>
              <a:gdLst>
                <a:gd name="T0" fmla="*/ 102 w 118"/>
                <a:gd name="T1" fmla="*/ 11 h 109"/>
                <a:gd name="T2" fmla="*/ 76 w 118"/>
                <a:gd name="T3" fmla="*/ 0 h 109"/>
                <a:gd name="T4" fmla="*/ 56 w 118"/>
                <a:gd name="T5" fmla="*/ 8 h 109"/>
                <a:gd name="T6" fmla="*/ 17 w 118"/>
                <a:gd name="T7" fmla="*/ 47 h 109"/>
                <a:gd name="T8" fmla="*/ 10 w 118"/>
                <a:gd name="T9" fmla="*/ 54 h 109"/>
                <a:gd name="T10" fmla="*/ 4 w 118"/>
                <a:gd name="T11" fmla="*/ 86 h 109"/>
                <a:gd name="T12" fmla="*/ 13 w 118"/>
                <a:gd name="T13" fmla="*/ 101 h 109"/>
                <a:gd name="T14" fmla="*/ 24 w 118"/>
                <a:gd name="T15" fmla="*/ 109 h 109"/>
                <a:gd name="T16" fmla="*/ 39 w 118"/>
                <a:gd name="T17" fmla="*/ 94 h 109"/>
                <a:gd name="T18" fmla="*/ 26 w 118"/>
                <a:gd name="T19" fmla="*/ 88 h 109"/>
                <a:gd name="T20" fmla="*/ 20 w 118"/>
                <a:gd name="T21" fmla="*/ 75 h 109"/>
                <a:gd name="T22" fmla="*/ 22 w 118"/>
                <a:gd name="T23" fmla="*/ 67 h 109"/>
                <a:gd name="T24" fmla="*/ 30 w 118"/>
                <a:gd name="T25" fmla="*/ 60 h 109"/>
                <a:gd name="T26" fmla="*/ 48 w 118"/>
                <a:gd name="T27" fmla="*/ 41 h 109"/>
                <a:gd name="T28" fmla="*/ 69 w 118"/>
                <a:gd name="T29" fmla="*/ 21 h 109"/>
                <a:gd name="T30" fmla="*/ 76 w 118"/>
                <a:gd name="T31" fmla="*/ 18 h 109"/>
                <a:gd name="T32" fmla="*/ 90 w 118"/>
                <a:gd name="T33" fmla="*/ 24 h 109"/>
                <a:gd name="T34" fmla="*/ 96 w 118"/>
                <a:gd name="T35" fmla="*/ 37 h 109"/>
                <a:gd name="T36" fmla="*/ 93 w 118"/>
                <a:gd name="T37" fmla="*/ 45 h 109"/>
                <a:gd name="T38" fmla="*/ 78 w 118"/>
                <a:gd name="T39" fmla="*/ 60 h 109"/>
                <a:gd name="T40" fmla="*/ 82 w 118"/>
                <a:gd name="T41" fmla="*/ 81 h 109"/>
                <a:gd name="T42" fmla="*/ 106 w 118"/>
                <a:gd name="T43" fmla="*/ 58 h 109"/>
                <a:gd name="T44" fmla="*/ 102 w 118"/>
                <a:gd name="T45" fmla="*/ 11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8" h="109">
                  <a:moveTo>
                    <a:pt x="102" y="11"/>
                  </a:moveTo>
                  <a:cubicBezTo>
                    <a:pt x="95" y="4"/>
                    <a:pt x="85" y="0"/>
                    <a:pt x="76" y="0"/>
                  </a:cubicBezTo>
                  <a:cubicBezTo>
                    <a:pt x="69" y="0"/>
                    <a:pt x="61" y="2"/>
                    <a:pt x="56" y="8"/>
                  </a:cubicBezTo>
                  <a:cubicBezTo>
                    <a:pt x="17" y="47"/>
                    <a:pt x="17" y="47"/>
                    <a:pt x="17" y="47"/>
                  </a:cubicBezTo>
                  <a:cubicBezTo>
                    <a:pt x="10" y="54"/>
                    <a:pt x="10" y="54"/>
                    <a:pt x="10" y="54"/>
                  </a:cubicBezTo>
                  <a:cubicBezTo>
                    <a:pt x="2" y="62"/>
                    <a:pt x="0" y="74"/>
                    <a:pt x="4" y="86"/>
                  </a:cubicBezTo>
                  <a:cubicBezTo>
                    <a:pt x="5" y="91"/>
                    <a:pt x="9" y="96"/>
                    <a:pt x="13" y="101"/>
                  </a:cubicBezTo>
                  <a:cubicBezTo>
                    <a:pt x="16" y="104"/>
                    <a:pt x="20" y="107"/>
                    <a:pt x="24" y="109"/>
                  </a:cubicBezTo>
                  <a:cubicBezTo>
                    <a:pt x="39" y="94"/>
                    <a:pt x="39" y="94"/>
                    <a:pt x="39" y="94"/>
                  </a:cubicBezTo>
                  <a:cubicBezTo>
                    <a:pt x="34" y="94"/>
                    <a:pt x="29" y="92"/>
                    <a:pt x="26" y="88"/>
                  </a:cubicBezTo>
                  <a:cubicBezTo>
                    <a:pt x="22" y="84"/>
                    <a:pt x="20" y="80"/>
                    <a:pt x="20" y="75"/>
                  </a:cubicBezTo>
                  <a:cubicBezTo>
                    <a:pt x="19" y="73"/>
                    <a:pt x="20" y="70"/>
                    <a:pt x="22" y="67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69" y="21"/>
                    <a:pt x="69" y="21"/>
                    <a:pt x="69" y="21"/>
                  </a:cubicBezTo>
                  <a:cubicBezTo>
                    <a:pt x="71" y="18"/>
                    <a:pt x="74" y="18"/>
                    <a:pt x="76" y="18"/>
                  </a:cubicBezTo>
                  <a:cubicBezTo>
                    <a:pt x="81" y="18"/>
                    <a:pt x="86" y="20"/>
                    <a:pt x="90" y="24"/>
                  </a:cubicBezTo>
                  <a:cubicBezTo>
                    <a:pt x="93" y="28"/>
                    <a:pt x="95" y="32"/>
                    <a:pt x="96" y="37"/>
                  </a:cubicBezTo>
                  <a:cubicBezTo>
                    <a:pt x="96" y="39"/>
                    <a:pt x="96" y="42"/>
                    <a:pt x="93" y="45"/>
                  </a:cubicBezTo>
                  <a:cubicBezTo>
                    <a:pt x="78" y="60"/>
                    <a:pt x="78" y="60"/>
                    <a:pt x="78" y="60"/>
                  </a:cubicBezTo>
                  <a:cubicBezTo>
                    <a:pt x="80" y="64"/>
                    <a:pt x="83" y="72"/>
                    <a:pt x="82" y="81"/>
                  </a:cubicBezTo>
                  <a:cubicBezTo>
                    <a:pt x="106" y="58"/>
                    <a:pt x="106" y="58"/>
                    <a:pt x="106" y="58"/>
                  </a:cubicBezTo>
                  <a:cubicBezTo>
                    <a:pt x="118" y="46"/>
                    <a:pt x="116" y="25"/>
                    <a:pt x="10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Freeform 40"/>
            <p:cNvSpPr>
              <a:spLocks/>
            </p:cNvSpPr>
            <p:nvPr/>
          </p:nvSpPr>
          <p:spPr bwMode="gray">
            <a:xfrm>
              <a:off x="-1087438" y="3622675"/>
              <a:ext cx="446088" cy="404813"/>
            </a:xfrm>
            <a:custGeom>
              <a:avLst/>
              <a:gdLst>
                <a:gd name="T0" fmla="*/ 115 w 119"/>
                <a:gd name="T1" fmla="*/ 22 h 108"/>
                <a:gd name="T2" fmla="*/ 105 w 119"/>
                <a:gd name="T3" fmla="*/ 7 h 108"/>
                <a:gd name="T4" fmla="*/ 94 w 119"/>
                <a:gd name="T5" fmla="*/ 0 h 108"/>
                <a:gd name="T6" fmla="*/ 80 w 119"/>
                <a:gd name="T7" fmla="*/ 14 h 108"/>
                <a:gd name="T8" fmla="*/ 92 w 119"/>
                <a:gd name="T9" fmla="*/ 20 h 108"/>
                <a:gd name="T10" fmla="*/ 99 w 119"/>
                <a:gd name="T11" fmla="*/ 33 h 108"/>
                <a:gd name="T12" fmla="*/ 96 w 119"/>
                <a:gd name="T13" fmla="*/ 41 h 108"/>
                <a:gd name="T14" fmla="*/ 96 w 119"/>
                <a:gd name="T15" fmla="*/ 41 h 108"/>
                <a:gd name="T16" fmla="*/ 70 w 119"/>
                <a:gd name="T17" fmla="*/ 67 h 108"/>
                <a:gd name="T18" fmla="*/ 49 w 119"/>
                <a:gd name="T19" fmla="*/ 88 h 108"/>
                <a:gd name="T20" fmla="*/ 42 w 119"/>
                <a:gd name="T21" fmla="*/ 90 h 108"/>
                <a:gd name="T22" fmla="*/ 29 w 119"/>
                <a:gd name="T23" fmla="*/ 84 h 108"/>
                <a:gd name="T24" fmla="*/ 22 w 119"/>
                <a:gd name="T25" fmla="*/ 72 h 108"/>
                <a:gd name="T26" fmla="*/ 25 w 119"/>
                <a:gd name="T27" fmla="*/ 63 h 108"/>
                <a:gd name="T28" fmla="*/ 40 w 119"/>
                <a:gd name="T29" fmla="*/ 48 h 108"/>
                <a:gd name="T30" fmla="*/ 35 w 119"/>
                <a:gd name="T31" fmla="*/ 27 h 108"/>
                <a:gd name="T32" fmla="*/ 12 w 119"/>
                <a:gd name="T33" fmla="*/ 51 h 108"/>
                <a:gd name="T34" fmla="*/ 16 w 119"/>
                <a:gd name="T35" fmla="*/ 97 h 108"/>
                <a:gd name="T36" fmla="*/ 42 w 119"/>
                <a:gd name="T37" fmla="*/ 108 h 108"/>
                <a:gd name="T38" fmla="*/ 62 w 119"/>
                <a:gd name="T39" fmla="*/ 100 h 108"/>
                <a:gd name="T40" fmla="*/ 109 w 119"/>
                <a:gd name="T41" fmla="*/ 54 h 108"/>
                <a:gd name="T42" fmla="*/ 109 w 119"/>
                <a:gd name="T43" fmla="*/ 54 h 108"/>
                <a:gd name="T44" fmla="*/ 115 w 119"/>
                <a:gd name="T45" fmla="*/ 2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9" h="108">
                  <a:moveTo>
                    <a:pt x="115" y="22"/>
                  </a:moveTo>
                  <a:cubicBezTo>
                    <a:pt x="113" y="17"/>
                    <a:pt x="110" y="12"/>
                    <a:pt x="105" y="7"/>
                  </a:cubicBezTo>
                  <a:cubicBezTo>
                    <a:pt x="102" y="4"/>
                    <a:pt x="98" y="2"/>
                    <a:pt x="94" y="0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84" y="15"/>
                    <a:pt x="89" y="17"/>
                    <a:pt x="92" y="20"/>
                  </a:cubicBezTo>
                  <a:cubicBezTo>
                    <a:pt x="96" y="24"/>
                    <a:pt x="98" y="28"/>
                    <a:pt x="99" y="33"/>
                  </a:cubicBezTo>
                  <a:cubicBezTo>
                    <a:pt x="99" y="35"/>
                    <a:pt x="98" y="39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70" y="67"/>
                    <a:pt x="70" y="67"/>
                    <a:pt x="70" y="67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7" y="90"/>
                    <a:pt x="44" y="90"/>
                    <a:pt x="42" y="90"/>
                  </a:cubicBezTo>
                  <a:cubicBezTo>
                    <a:pt x="37" y="90"/>
                    <a:pt x="32" y="88"/>
                    <a:pt x="29" y="84"/>
                  </a:cubicBezTo>
                  <a:cubicBezTo>
                    <a:pt x="25" y="81"/>
                    <a:pt x="23" y="76"/>
                    <a:pt x="22" y="72"/>
                  </a:cubicBezTo>
                  <a:cubicBezTo>
                    <a:pt x="22" y="69"/>
                    <a:pt x="23" y="66"/>
                    <a:pt x="25" y="63"/>
                  </a:cubicBezTo>
                  <a:cubicBezTo>
                    <a:pt x="40" y="48"/>
                    <a:pt x="40" y="48"/>
                    <a:pt x="40" y="48"/>
                  </a:cubicBezTo>
                  <a:cubicBezTo>
                    <a:pt x="36" y="41"/>
                    <a:pt x="35" y="33"/>
                    <a:pt x="35" y="27"/>
                  </a:cubicBezTo>
                  <a:cubicBezTo>
                    <a:pt x="12" y="51"/>
                    <a:pt x="12" y="51"/>
                    <a:pt x="12" y="51"/>
                  </a:cubicBezTo>
                  <a:cubicBezTo>
                    <a:pt x="0" y="62"/>
                    <a:pt x="2" y="83"/>
                    <a:pt x="16" y="97"/>
                  </a:cubicBezTo>
                  <a:cubicBezTo>
                    <a:pt x="23" y="104"/>
                    <a:pt x="33" y="108"/>
                    <a:pt x="42" y="108"/>
                  </a:cubicBezTo>
                  <a:cubicBezTo>
                    <a:pt x="50" y="108"/>
                    <a:pt x="57" y="106"/>
                    <a:pt x="62" y="100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17" y="46"/>
                    <a:pt x="119" y="34"/>
                    <a:pt x="11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2" name="Rechteck 100"/>
          <p:cNvSpPr/>
          <p:nvPr/>
        </p:nvSpPr>
        <p:spPr bwMode="gray">
          <a:xfrm>
            <a:off x="8444692" y="5275010"/>
            <a:ext cx="1981393" cy="254118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Customer 2 Revenue</a:t>
            </a:r>
          </a:p>
        </p:txBody>
      </p:sp>
      <p:sp>
        <p:nvSpPr>
          <p:cNvPr id="113" name="Rechteck 98"/>
          <p:cNvSpPr/>
          <p:nvPr/>
        </p:nvSpPr>
        <p:spPr bwMode="gray">
          <a:xfrm>
            <a:off x="5964300" y="5278059"/>
            <a:ext cx="2137283" cy="255830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1 Revenue</a:t>
            </a:r>
          </a:p>
        </p:txBody>
      </p:sp>
      <p:sp>
        <p:nvSpPr>
          <p:cNvPr id="169" name="Rechteck 98"/>
          <p:cNvSpPr/>
          <p:nvPr/>
        </p:nvSpPr>
        <p:spPr bwMode="gray">
          <a:xfrm>
            <a:off x="5952862" y="5916722"/>
            <a:ext cx="2137292" cy="291754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 panose="020F0302020204030204" pitchFamily="34" charset="0"/>
              </a:rPr>
              <a:t>Unspecified Revenue</a:t>
            </a:r>
          </a:p>
        </p:txBody>
      </p:sp>
      <p:sp>
        <p:nvSpPr>
          <p:cNvPr id="171" name="Rechteck 88"/>
          <p:cNvSpPr/>
          <p:nvPr/>
        </p:nvSpPr>
        <p:spPr bwMode="gray">
          <a:xfrm>
            <a:off x="9153123" y="4598194"/>
            <a:ext cx="1981394" cy="28550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Optional Customer 3</a:t>
            </a:r>
          </a:p>
        </p:txBody>
      </p:sp>
      <p:sp>
        <p:nvSpPr>
          <p:cNvPr id="172" name="Rechteck 84"/>
          <p:cNvSpPr/>
          <p:nvPr/>
        </p:nvSpPr>
        <p:spPr bwMode="gray">
          <a:xfrm>
            <a:off x="7034043" y="3179892"/>
            <a:ext cx="1963694" cy="292514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Customer 1 Channel</a:t>
            </a:r>
            <a:endParaRPr lang="en-US" sz="1000" kern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73" name="Rechteck 85"/>
          <p:cNvSpPr/>
          <p:nvPr/>
        </p:nvSpPr>
        <p:spPr bwMode="gray">
          <a:xfrm>
            <a:off x="7039959" y="3615419"/>
            <a:ext cx="1963694" cy="292514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 panose="020F0302020204030204" pitchFamily="34" charset="0"/>
              </a:rPr>
              <a:t>Customer 2 Channel</a:t>
            </a:r>
            <a:endParaRPr lang="en-US" sz="1000" kern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74" name="Rechteck 86"/>
          <p:cNvSpPr/>
          <p:nvPr/>
        </p:nvSpPr>
        <p:spPr bwMode="gray">
          <a:xfrm>
            <a:off x="7046179" y="4029018"/>
            <a:ext cx="1963694" cy="29251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Optional Customer 3</a:t>
            </a:r>
          </a:p>
        </p:txBody>
      </p:sp>
      <p:sp>
        <p:nvSpPr>
          <p:cNvPr id="175" name="Rechteck 98"/>
          <p:cNvSpPr/>
          <p:nvPr/>
        </p:nvSpPr>
        <p:spPr bwMode="gray">
          <a:xfrm>
            <a:off x="773887" y="5334904"/>
            <a:ext cx="1838887" cy="221648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1 Cost</a:t>
            </a:r>
          </a:p>
        </p:txBody>
      </p:sp>
      <p:sp>
        <p:nvSpPr>
          <p:cNvPr id="176" name="Rechteck 98"/>
          <p:cNvSpPr/>
          <p:nvPr/>
        </p:nvSpPr>
        <p:spPr bwMode="gray">
          <a:xfrm>
            <a:off x="782177" y="5600536"/>
            <a:ext cx="1838887" cy="221648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1 Cost</a:t>
            </a:r>
          </a:p>
        </p:txBody>
      </p:sp>
      <p:sp>
        <p:nvSpPr>
          <p:cNvPr id="177" name="Rechteck 100"/>
          <p:cNvSpPr/>
          <p:nvPr/>
        </p:nvSpPr>
        <p:spPr bwMode="gray">
          <a:xfrm>
            <a:off x="2770192" y="5332078"/>
            <a:ext cx="2250738" cy="221648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Customer 2 Cost</a:t>
            </a:r>
          </a:p>
        </p:txBody>
      </p:sp>
      <p:sp>
        <p:nvSpPr>
          <p:cNvPr id="178" name="Rechteck 100"/>
          <p:cNvSpPr/>
          <p:nvPr/>
        </p:nvSpPr>
        <p:spPr bwMode="gray">
          <a:xfrm>
            <a:off x="2773304" y="5583998"/>
            <a:ext cx="2250738" cy="221648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Customer 2 Cost</a:t>
            </a:r>
          </a:p>
        </p:txBody>
      </p:sp>
      <p:sp>
        <p:nvSpPr>
          <p:cNvPr id="179" name="Rechteck 100"/>
          <p:cNvSpPr/>
          <p:nvPr/>
        </p:nvSpPr>
        <p:spPr bwMode="gray">
          <a:xfrm>
            <a:off x="782177" y="5864727"/>
            <a:ext cx="1838887" cy="221648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Cost</a:t>
            </a:r>
          </a:p>
        </p:txBody>
      </p:sp>
      <p:sp>
        <p:nvSpPr>
          <p:cNvPr id="186" name="Rechteck 70"/>
          <p:cNvSpPr/>
          <p:nvPr/>
        </p:nvSpPr>
        <p:spPr bwMode="gray">
          <a:xfrm>
            <a:off x="742169" y="3430164"/>
            <a:ext cx="1893389" cy="231945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Partner</a:t>
            </a:r>
          </a:p>
        </p:txBody>
      </p:sp>
      <p:sp>
        <p:nvSpPr>
          <p:cNvPr id="187" name="Rechteck 70"/>
          <p:cNvSpPr/>
          <p:nvPr/>
        </p:nvSpPr>
        <p:spPr bwMode="gray">
          <a:xfrm>
            <a:off x="734594" y="3696517"/>
            <a:ext cx="1893389" cy="231945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Partner</a:t>
            </a:r>
          </a:p>
        </p:txBody>
      </p:sp>
      <p:sp>
        <p:nvSpPr>
          <p:cNvPr id="188" name="Rechteck 70"/>
          <p:cNvSpPr/>
          <p:nvPr/>
        </p:nvSpPr>
        <p:spPr bwMode="gray">
          <a:xfrm>
            <a:off x="737514" y="3954157"/>
            <a:ext cx="1893389" cy="231945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Partner</a:t>
            </a:r>
          </a:p>
        </p:txBody>
      </p:sp>
      <p:sp>
        <p:nvSpPr>
          <p:cNvPr id="189" name="Rechteck 84"/>
          <p:cNvSpPr/>
          <p:nvPr/>
        </p:nvSpPr>
        <p:spPr bwMode="gray">
          <a:xfrm>
            <a:off x="737395" y="1252588"/>
            <a:ext cx="1890359" cy="226010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Customer 1 Partner</a:t>
            </a:r>
            <a:endParaRPr lang="en-US" sz="1000" kern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90" name="Rechteck 84"/>
          <p:cNvSpPr/>
          <p:nvPr/>
        </p:nvSpPr>
        <p:spPr bwMode="gray">
          <a:xfrm>
            <a:off x="734594" y="1513158"/>
            <a:ext cx="1890359" cy="226010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Customer 1 Partner</a:t>
            </a:r>
            <a:endParaRPr lang="en-US" sz="1000" kern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91" name="Rechteck 84"/>
          <p:cNvSpPr/>
          <p:nvPr/>
        </p:nvSpPr>
        <p:spPr bwMode="gray">
          <a:xfrm>
            <a:off x="737395" y="1773188"/>
            <a:ext cx="1890359" cy="226010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000000"/>
                </a:solidFill>
                <a:latin typeface="Calibri Light" panose="020F0302020204030204" pitchFamily="34" charset="0"/>
              </a:rPr>
              <a:t>Customer 1 Partner</a:t>
            </a:r>
            <a:endParaRPr lang="en-US" sz="1000" kern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92" name="Rechteck 84"/>
          <p:cNvSpPr/>
          <p:nvPr/>
        </p:nvSpPr>
        <p:spPr bwMode="gray">
          <a:xfrm>
            <a:off x="749169" y="2066365"/>
            <a:ext cx="1890359" cy="226010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 panose="020F0302020204030204" pitchFamily="34" charset="0"/>
              </a:rPr>
              <a:t>Customer 2 Partner</a:t>
            </a:r>
            <a:endParaRPr lang="en-US" sz="1000" kern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193" name="Rechteck 84"/>
          <p:cNvSpPr/>
          <p:nvPr/>
        </p:nvSpPr>
        <p:spPr bwMode="gray">
          <a:xfrm>
            <a:off x="737395" y="2340814"/>
            <a:ext cx="1890359" cy="226010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lIns="91440" tIns="45720" rIns="91440" bIns="45720"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/>
                <a:cs typeface="Calibri Light"/>
              </a:rPr>
              <a:t>k.hglkhglhhgliu</a:t>
            </a:r>
            <a:endParaRPr lang="en-US" sz="1000" kern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194" name="Rechteck 84"/>
          <p:cNvSpPr/>
          <p:nvPr/>
        </p:nvSpPr>
        <p:spPr bwMode="gray">
          <a:xfrm>
            <a:off x="739142" y="2611207"/>
            <a:ext cx="1890359" cy="226010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 panose="020F0302020204030204" pitchFamily="34" charset="0"/>
              </a:rPr>
              <a:t>Customer 2 Partner</a:t>
            </a:r>
            <a:endParaRPr lang="en-US" sz="1000" kern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197" name="Rechteck 70"/>
          <p:cNvSpPr/>
          <p:nvPr/>
        </p:nvSpPr>
        <p:spPr bwMode="gray">
          <a:xfrm>
            <a:off x="2717538" y="1685394"/>
            <a:ext cx="1913657" cy="21127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Activity</a:t>
            </a:r>
          </a:p>
        </p:txBody>
      </p:sp>
      <p:sp>
        <p:nvSpPr>
          <p:cNvPr id="198" name="Rechteck 70"/>
          <p:cNvSpPr/>
          <p:nvPr/>
        </p:nvSpPr>
        <p:spPr bwMode="gray">
          <a:xfrm>
            <a:off x="2727169" y="1932247"/>
            <a:ext cx="1913657" cy="21127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Activity</a:t>
            </a:r>
          </a:p>
        </p:txBody>
      </p:sp>
      <p:sp>
        <p:nvSpPr>
          <p:cNvPr id="199" name="Rechteck 70"/>
          <p:cNvSpPr/>
          <p:nvPr/>
        </p:nvSpPr>
        <p:spPr bwMode="gray">
          <a:xfrm>
            <a:off x="2728242" y="2177188"/>
            <a:ext cx="1913657" cy="21127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Activity</a:t>
            </a:r>
          </a:p>
        </p:txBody>
      </p:sp>
      <p:sp>
        <p:nvSpPr>
          <p:cNvPr id="200" name="Rechteck 70"/>
          <p:cNvSpPr/>
          <p:nvPr/>
        </p:nvSpPr>
        <p:spPr bwMode="gray">
          <a:xfrm>
            <a:off x="2710640" y="1206389"/>
            <a:ext cx="1913657" cy="211272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1 Activity</a:t>
            </a:r>
          </a:p>
        </p:txBody>
      </p:sp>
      <p:sp>
        <p:nvSpPr>
          <p:cNvPr id="201" name="Rechteck 70"/>
          <p:cNvSpPr/>
          <p:nvPr/>
        </p:nvSpPr>
        <p:spPr bwMode="gray">
          <a:xfrm>
            <a:off x="2711967" y="1434532"/>
            <a:ext cx="1913657" cy="211272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2 Activity</a:t>
            </a:r>
          </a:p>
        </p:txBody>
      </p:sp>
      <p:sp>
        <p:nvSpPr>
          <p:cNvPr id="202" name="Rechteck 100"/>
          <p:cNvSpPr/>
          <p:nvPr/>
        </p:nvSpPr>
        <p:spPr bwMode="gray">
          <a:xfrm>
            <a:off x="2773304" y="5861941"/>
            <a:ext cx="2250738" cy="221648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Joint/Unspecified Cost</a:t>
            </a:r>
          </a:p>
        </p:txBody>
      </p:sp>
      <p:sp>
        <p:nvSpPr>
          <p:cNvPr id="203" name="Rechteck 70"/>
          <p:cNvSpPr/>
          <p:nvPr/>
        </p:nvSpPr>
        <p:spPr bwMode="gray">
          <a:xfrm>
            <a:off x="2732318" y="3221110"/>
            <a:ext cx="1903370" cy="282122"/>
          </a:xfrm>
          <a:prstGeom prst="rect">
            <a:avLst/>
          </a:prstGeom>
          <a:solidFill>
            <a:srgbClr val="FFFF0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1 Resource</a:t>
            </a:r>
          </a:p>
        </p:txBody>
      </p:sp>
      <p:sp>
        <p:nvSpPr>
          <p:cNvPr id="204" name="Rechteck 70"/>
          <p:cNvSpPr/>
          <p:nvPr/>
        </p:nvSpPr>
        <p:spPr bwMode="gray">
          <a:xfrm>
            <a:off x="2732759" y="3545225"/>
            <a:ext cx="1903370" cy="282122"/>
          </a:xfrm>
          <a:prstGeom prst="rect">
            <a:avLst/>
          </a:prstGeom>
          <a:solidFill>
            <a:srgbClr val="0070C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latin typeface="Calibri Light" panose="020F0302020204030204" pitchFamily="34" charset="0"/>
              </a:rPr>
              <a:t>Customer 2 Resource</a:t>
            </a:r>
          </a:p>
        </p:txBody>
      </p:sp>
      <p:sp>
        <p:nvSpPr>
          <p:cNvPr id="205" name="Rechteck 70"/>
          <p:cNvSpPr/>
          <p:nvPr/>
        </p:nvSpPr>
        <p:spPr bwMode="gray">
          <a:xfrm>
            <a:off x="2736572" y="3967580"/>
            <a:ext cx="1903370" cy="28212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Unspecified Resource</a:t>
            </a:r>
          </a:p>
        </p:txBody>
      </p:sp>
      <p:sp>
        <p:nvSpPr>
          <p:cNvPr id="206" name="Rechteck 70"/>
          <p:cNvSpPr/>
          <p:nvPr/>
        </p:nvSpPr>
        <p:spPr bwMode="gray">
          <a:xfrm>
            <a:off x="2736680" y="4568021"/>
            <a:ext cx="1903370" cy="28212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Unspecified Resource</a:t>
            </a:r>
          </a:p>
        </p:txBody>
      </p:sp>
      <p:sp>
        <p:nvSpPr>
          <p:cNvPr id="207" name="Rechteck 70"/>
          <p:cNvSpPr/>
          <p:nvPr/>
        </p:nvSpPr>
        <p:spPr bwMode="gray">
          <a:xfrm>
            <a:off x="2742557" y="4272454"/>
            <a:ext cx="1903370" cy="282122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rgbClr val="FFFFFF"/>
                </a:solidFill>
                <a:latin typeface="Calibri Light" panose="020F0302020204030204" pitchFamily="34" charset="0"/>
              </a:rPr>
              <a:t>Unspecified Resource</a:t>
            </a:r>
          </a:p>
        </p:txBody>
      </p:sp>
      <p:sp>
        <p:nvSpPr>
          <p:cNvPr id="208" name="Rechteck 98"/>
          <p:cNvSpPr/>
          <p:nvPr/>
        </p:nvSpPr>
        <p:spPr bwMode="gray">
          <a:xfrm>
            <a:off x="8444693" y="5931127"/>
            <a:ext cx="1981394" cy="303707"/>
          </a:xfrm>
          <a:prstGeom prst="rect">
            <a:avLst/>
          </a:prstGeom>
          <a:solidFill>
            <a:srgbClr val="92D050"/>
          </a:soli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r>
              <a:rPr lang="en-US" sz="1000" b="1" kern="0">
                <a:solidFill>
                  <a:schemeClr val="bg1"/>
                </a:solidFill>
                <a:latin typeface="Calibri Light" panose="020F0302020204030204" pitchFamily="34" charset="0"/>
              </a:rPr>
              <a:t>Unspecified Revenue</a:t>
            </a:r>
          </a:p>
        </p:txBody>
      </p:sp>
    </p:spTree>
    <p:extLst>
      <p:ext uri="{BB962C8B-B14F-4D97-AF65-F5344CB8AC3E}">
        <p14:creationId xmlns:p14="http://schemas.microsoft.com/office/powerpoint/2010/main" val="18830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TIONLOAD">
  <a:themeElements>
    <a:clrScheme name="Benutzerdefiniert 2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46FECE2C79374B8D394F3E23F1E7EC" ma:contentTypeVersion="19" ma:contentTypeDescription="Create a new document." ma:contentTypeScope="" ma:versionID="05e02980443a3836a77340a153b3e010">
  <xsd:schema xmlns:xsd="http://www.w3.org/2001/XMLSchema" xmlns:xs="http://www.w3.org/2001/XMLSchema" xmlns:p="http://schemas.microsoft.com/office/2006/metadata/properties" xmlns:ns2="056b3954-7d46-4b5a-97ad-c1fd1cb54dff" xmlns:ns3="554d8679-80f7-4f36-b00a-188ae7b12df8" targetNamespace="http://schemas.microsoft.com/office/2006/metadata/properties" ma:root="true" ma:fieldsID="560ea34b5131b025d45e4f65304e11ee" ns2:_="" ns3:_="">
    <xsd:import namespace="056b3954-7d46-4b5a-97ad-c1fd1cb54dff"/>
    <xsd:import namespace="554d8679-80f7-4f36-b00a-188ae7b12d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6b3954-7d46-4b5a-97ad-c1fd1cb54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788500-5b92-43e5-a216-960bde640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d8679-80f7-4f36-b00a-188ae7b12df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3926705-8fa5-44be-a042-e2da45e55ae6}" ma:internalName="TaxCatchAll" ma:showField="CatchAllData" ma:web="554d8679-80f7-4f36-b00a-188ae7b12d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6b3954-7d46-4b5a-97ad-c1fd1cb54dff">
      <Terms xmlns="http://schemas.microsoft.com/office/infopath/2007/PartnerControls"/>
    </lcf76f155ced4ddcb4097134ff3c332f>
    <TaxCatchAll xmlns="554d8679-80f7-4f36-b00a-188ae7b12df8" xsi:nil="true"/>
  </documentManagement>
</p:properties>
</file>

<file path=customXml/itemProps1.xml><?xml version="1.0" encoding="utf-8"?>
<ds:datastoreItem xmlns:ds="http://schemas.openxmlformats.org/officeDocument/2006/customXml" ds:itemID="{CBE47699-B514-4291-8D7D-1CBAADD536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3BD96D-4860-4DDE-8389-E973E02206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6b3954-7d46-4b5a-97ad-c1fd1cb54dff"/>
    <ds:schemaRef ds:uri="554d8679-80f7-4f36-b00a-188ae7b12d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F81F71-A009-43EE-B99C-1920D21DC3B3}">
  <ds:schemaRefs>
    <ds:schemaRef ds:uri="http://schemas.microsoft.com/office/2006/metadata/properties"/>
    <ds:schemaRef ds:uri="http://schemas.microsoft.com/office/infopath/2007/PartnerControls"/>
    <ds:schemaRef ds:uri="056b3954-7d46-4b5a-97ad-c1fd1cb54dff"/>
    <ds:schemaRef ds:uri="554d8679-80f7-4f36-b00a-188ae7b12df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PRESENTATIONLOAD</vt:lpstr>
      <vt:lpstr>BUSINESS MODEL GENERATION CANVAS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</dc:title>
  <dc:creator>Victor Gollahon</dc:creator>
  <cp:lastModifiedBy>Raymond Patterson</cp:lastModifiedBy>
  <cp:revision>5</cp:revision>
  <cp:lastPrinted>2019-10-17T02:29:07Z</cp:lastPrinted>
  <dcterms:created xsi:type="dcterms:W3CDTF">2016-07-07T00:26:08Z</dcterms:created>
  <dcterms:modified xsi:type="dcterms:W3CDTF">2023-10-13T20:29:42Z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0x0101000F46FECE2C79374B8D394F3E23F1E7EC</vt:lpwstr>
  </property>
  <property fmtid="{D5CDD505-2E9C-101B-9397-08002B2CF9AE}" pid="3" name="MediaServiceImageTags">
    <vt:lpwstr/>
  </property>
</Properties>
</file>